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9" r:id="rId5"/>
    <p:sldId id="325" r:id="rId6"/>
    <p:sldId id="312" r:id="rId7"/>
    <p:sldId id="313" r:id="rId8"/>
    <p:sldId id="306" r:id="rId9"/>
    <p:sldId id="311" r:id="rId10"/>
    <p:sldId id="314" r:id="rId11"/>
    <p:sldId id="316" r:id="rId12"/>
    <p:sldId id="320" r:id="rId13"/>
    <p:sldId id="317" r:id="rId14"/>
    <p:sldId id="319" r:id="rId15"/>
    <p:sldId id="260" r:id="rId16"/>
    <p:sldId id="318" r:id="rId17"/>
    <p:sldId id="324" r:id="rId18"/>
    <p:sldId id="323" r:id="rId19"/>
    <p:sldId id="322" r:id="rId20"/>
    <p:sldId id="268" r:id="rId21"/>
    <p:sldId id="304"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3C4CFE2-29AC-48DB-9847-4DF453AB8E14}">
          <p14:sldIdLst>
            <p14:sldId id="309"/>
            <p14:sldId id="325"/>
            <p14:sldId id="312"/>
            <p14:sldId id="313"/>
            <p14:sldId id="306"/>
            <p14:sldId id="311"/>
          </p14:sldIdLst>
        </p14:section>
        <p14:section name="Proposed work" id="{2A0D7DF4-CBAF-48EB-B4ED-6CD3C0D8C3B3}">
          <p14:sldIdLst>
            <p14:sldId id="314"/>
            <p14:sldId id="316"/>
            <p14:sldId id="320"/>
            <p14:sldId id="317"/>
            <p14:sldId id="319"/>
            <p14:sldId id="260"/>
            <p14:sldId id="318"/>
          </p14:sldIdLst>
        </p14:section>
        <p14:section name="Testing and Discussion" id="{53E990DF-0E98-4555-9C28-2B53AFB395E3}">
          <p14:sldIdLst>
            <p14:sldId id="324"/>
            <p14:sldId id="323"/>
            <p14:sldId id="322"/>
            <p14:sldId id="268"/>
            <p14:sldId id="304"/>
            <p14:sldId id="305"/>
          </p14:sldIdLst>
        </p14:section>
      </p14:sectionLst>
    </p:ex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FE6"/>
    <a:srgbClr val="FFF5D5"/>
    <a:srgbClr val="EADBF5"/>
    <a:srgbClr val="E1CCF0"/>
    <a:srgbClr val="FFFFDD"/>
    <a:srgbClr val="FFFFCD"/>
    <a:srgbClr val="D4DAE4"/>
    <a:srgbClr val="FFE5E5"/>
    <a:srgbClr val="FFCDCD"/>
    <a:srgbClr val="F8E6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4AF1E-6679-44E9-BEF7-66A0B34C23E3}" v="534" dt="2023-05-26T17:50:41.3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0" autoAdjust="0"/>
    <p:restoredTop sz="94524" autoAdjust="0"/>
  </p:normalViewPr>
  <p:slideViewPr>
    <p:cSldViewPr snapToGrid="0">
      <p:cViewPr varScale="1">
        <p:scale>
          <a:sx n="78" d="100"/>
          <a:sy n="78" d="100"/>
        </p:scale>
        <p:origin x="845" y="6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Gupta" userId="9aaaf1fc39144499" providerId="LiveId" clId="{0434AF1E-6679-44E9-BEF7-66A0B34C23E3}"/>
    <pc:docChg chg="undo custSel addSld delSld modSld sldOrd addSection delSection modSection">
      <pc:chgData name="Shreya Gupta" userId="9aaaf1fc39144499" providerId="LiveId" clId="{0434AF1E-6679-44E9-BEF7-66A0B34C23E3}" dt="2023-05-26T17:53:44.802" v="3222" actId="20577"/>
      <pc:docMkLst>
        <pc:docMk/>
      </pc:docMkLst>
      <pc:sldChg chg="addSp delSp modSp add del mod setBg">
        <pc:chgData name="Shreya Gupta" userId="9aaaf1fc39144499" providerId="LiveId" clId="{0434AF1E-6679-44E9-BEF7-66A0B34C23E3}" dt="2023-05-22T13:38:07.116" v="2931" actId="1076"/>
        <pc:sldMkLst>
          <pc:docMk/>
          <pc:sldMk cId="566997565" sldId="260"/>
        </pc:sldMkLst>
        <pc:spChg chg="del mod">
          <ac:chgData name="Shreya Gupta" userId="9aaaf1fc39144499" providerId="LiveId" clId="{0434AF1E-6679-44E9-BEF7-66A0B34C23E3}" dt="2023-05-22T13:33:10.342" v="2845" actId="478"/>
          <ac:spMkLst>
            <pc:docMk/>
            <pc:sldMk cId="566997565" sldId="260"/>
            <ac:spMk id="3" creationId="{90D5DB46-4933-4971-A3A9-E1013D8C14DA}"/>
          </ac:spMkLst>
        </pc:spChg>
        <pc:spChg chg="add del mod">
          <ac:chgData name="Shreya Gupta" userId="9aaaf1fc39144499" providerId="LiveId" clId="{0434AF1E-6679-44E9-BEF7-66A0B34C23E3}" dt="2023-05-22T13:32:16.730" v="2833" actId="931"/>
          <ac:spMkLst>
            <pc:docMk/>
            <pc:sldMk cId="566997565" sldId="260"/>
            <ac:spMk id="5" creationId="{A9C4EC8D-97AC-53D3-1D2A-8AED3F65A820}"/>
          </ac:spMkLst>
        </pc:spChg>
        <pc:spChg chg="mod">
          <ac:chgData name="Shreya Gupta" userId="9aaaf1fc39144499" providerId="LiveId" clId="{0434AF1E-6679-44E9-BEF7-66A0B34C23E3}" dt="2023-05-16T13:24:42.274" v="2824" actId="1076"/>
          <ac:spMkLst>
            <pc:docMk/>
            <pc:sldMk cId="566997565" sldId="260"/>
            <ac:spMk id="11" creationId="{B1B29E87-9C2C-400B-834D-4E4BD6E944D0}"/>
          </ac:spMkLst>
        </pc:spChg>
        <pc:spChg chg="add mod">
          <ac:chgData name="Shreya Gupta" userId="9aaaf1fc39144499" providerId="LiveId" clId="{0434AF1E-6679-44E9-BEF7-66A0B34C23E3}" dt="2023-05-22T13:38:01.905" v="2930" actId="1076"/>
          <ac:spMkLst>
            <pc:docMk/>
            <pc:sldMk cId="566997565" sldId="260"/>
            <ac:spMk id="13" creationId="{B469D8C7-5AEF-09A4-DF50-4BFDDA502180}"/>
          </ac:spMkLst>
        </pc:spChg>
        <pc:spChg chg="add mod">
          <ac:chgData name="Shreya Gupta" userId="9aaaf1fc39144499" providerId="LiveId" clId="{0434AF1E-6679-44E9-BEF7-66A0B34C23E3}" dt="2023-05-22T13:38:07.116" v="2931" actId="1076"/>
          <ac:spMkLst>
            <pc:docMk/>
            <pc:sldMk cId="566997565" sldId="260"/>
            <ac:spMk id="15" creationId="{24465648-E532-74E0-D297-9670236C57BB}"/>
          </ac:spMkLst>
        </pc:spChg>
        <pc:graphicFrameChg chg="del">
          <ac:chgData name="Shreya Gupta" userId="9aaaf1fc39144499" providerId="LiveId" clId="{0434AF1E-6679-44E9-BEF7-66A0B34C23E3}" dt="2023-05-16T12:47:34.905" v="2232" actId="478"/>
          <ac:graphicFrameMkLst>
            <pc:docMk/>
            <pc:sldMk cId="566997565" sldId="260"/>
            <ac:graphicFrameMk id="9" creationId="{4FEE1642-B122-4C8C-812B-30F133EF6C27}"/>
          </ac:graphicFrameMkLst>
        </pc:graphicFrameChg>
        <pc:picChg chg="add mod modCrop">
          <ac:chgData name="Shreya Gupta" userId="9aaaf1fc39144499" providerId="LiveId" clId="{0434AF1E-6679-44E9-BEF7-66A0B34C23E3}" dt="2023-05-22T13:35:06.394" v="2857" actId="1076"/>
          <ac:picMkLst>
            <pc:docMk/>
            <pc:sldMk cId="566997565" sldId="260"/>
            <ac:picMk id="6" creationId="{E98B75BF-E514-86FF-4DF1-E551D68B2674}"/>
          </ac:picMkLst>
        </pc:picChg>
        <pc:picChg chg="add del mod">
          <ac:chgData name="Shreya Gupta" userId="9aaaf1fc39144499" providerId="LiveId" clId="{0434AF1E-6679-44E9-BEF7-66A0B34C23E3}" dt="2023-05-22T13:32:25.363" v="2836" actId="478"/>
          <ac:picMkLst>
            <pc:docMk/>
            <pc:sldMk cId="566997565" sldId="260"/>
            <ac:picMk id="8" creationId="{A7814C42-1A52-CD22-DA5C-EFF6A0013B63}"/>
          </ac:picMkLst>
        </pc:picChg>
        <pc:picChg chg="add mod modCrop">
          <ac:chgData name="Shreya Gupta" userId="9aaaf1fc39144499" providerId="LiveId" clId="{0434AF1E-6679-44E9-BEF7-66A0B34C23E3}" dt="2023-05-22T13:35:26.178" v="2864" actId="14100"/>
          <ac:picMkLst>
            <pc:docMk/>
            <pc:sldMk cId="566997565" sldId="260"/>
            <ac:picMk id="10" creationId="{05F7D5A8-B2DB-DB45-C1D7-F1BDCC4B34B9}"/>
          </ac:picMkLst>
        </pc:picChg>
      </pc:sldChg>
      <pc:sldChg chg="addSp delSp modSp add del mod">
        <pc:chgData name="Shreya Gupta" userId="9aaaf1fc39144499" providerId="LiveId" clId="{0434AF1E-6679-44E9-BEF7-66A0B34C23E3}" dt="2023-05-16T12:46:46.884" v="2231" actId="12"/>
        <pc:sldMkLst>
          <pc:docMk/>
          <pc:sldMk cId="4151694508" sldId="268"/>
        </pc:sldMkLst>
        <pc:spChg chg="mod">
          <ac:chgData name="Shreya Gupta" userId="9aaaf1fc39144499" providerId="LiveId" clId="{0434AF1E-6679-44E9-BEF7-66A0B34C23E3}" dt="2023-05-16T12:44:14.433" v="2168" actId="1076"/>
          <ac:spMkLst>
            <pc:docMk/>
            <pc:sldMk cId="4151694508" sldId="268"/>
            <ac:spMk id="4" creationId="{FAD2AE59-5630-4D5C-83A9-4CDEF4D7DCFB}"/>
          </ac:spMkLst>
        </pc:spChg>
        <pc:spChg chg="del mod">
          <ac:chgData name="Shreya Gupta" userId="9aaaf1fc39144499" providerId="LiveId" clId="{0434AF1E-6679-44E9-BEF7-66A0B34C23E3}" dt="2023-05-16T12:39:42.704" v="2106" actId="478"/>
          <ac:spMkLst>
            <pc:docMk/>
            <pc:sldMk cId="4151694508" sldId="268"/>
            <ac:spMk id="5" creationId="{F8657664-A458-4DDD-ACC2-1D87FCD6FCA9}"/>
          </ac:spMkLst>
        </pc:spChg>
        <pc:spChg chg="del mod">
          <ac:chgData name="Shreya Gupta" userId="9aaaf1fc39144499" providerId="LiveId" clId="{0434AF1E-6679-44E9-BEF7-66A0B34C23E3}" dt="2023-05-16T12:39:36.210" v="2102" actId="478"/>
          <ac:spMkLst>
            <pc:docMk/>
            <pc:sldMk cId="4151694508" sldId="268"/>
            <ac:spMk id="6" creationId="{5A6B31B0-7B84-475D-961F-09C0191F91A2}"/>
          </ac:spMkLst>
        </pc:spChg>
        <pc:spChg chg="del mod">
          <ac:chgData name="Shreya Gupta" userId="9aaaf1fc39144499" providerId="LiveId" clId="{0434AF1E-6679-44E9-BEF7-66A0B34C23E3}" dt="2023-05-16T12:39:48.755" v="2110" actId="478"/>
          <ac:spMkLst>
            <pc:docMk/>
            <pc:sldMk cId="4151694508" sldId="268"/>
            <ac:spMk id="7" creationId="{578017FE-712E-4E95-B483-B700F1AA4B2A}"/>
          </ac:spMkLst>
        </pc:spChg>
        <pc:spChg chg="add del mod">
          <ac:chgData name="Shreya Gupta" userId="9aaaf1fc39144499" providerId="LiveId" clId="{0434AF1E-6679-44E9-BEF7-66A0B34C23E3}" dt="2023-05-16T12:39:21.507" v="2098" actId="478"/>
          <ac:spMkLst>
            <pc:docMk/>
            <pc:sldMk cId="4151694508" sldId="268"/>
            <ac:spMk id="9" creationId="{0668CFB5-81B1-352A-4225-E6C21990452E}"/>
          </ac:spMkLst>
        </pc:spChg>
        <pc:spChg chg="mod">
          <ac:chgData name="Shreya Gupta" userId="9aaaf1fc39144499" providerId="LiveId" clId="{0434AF1E-6679-44E9-BEF7-66A0B34C23E3}" dt="2023-05-16T12:46:46.884" v="2231" actId="12"/>
          <ac:spMkLst>
            <pc:docMk/>
            <pc:sldMk cId="4151694508" sldId="268"/>
            <ac:spMk id="34" creationId="{213EBF44-0FC2-4FC4-AC05-BD5EB2F3CBF2}"/>
          </ac:spMkLst>
        </pc:spChg>
        <pc:picChg chg="del">
          <ac:chgData name="Shreya Gupta" userId="9aaaf1fc39144499" providerId="LiveId" clId="{0434AF1E-6679-44E9-BEF7-66A0B34C23E3}" dt="2023-05-16T12:39:16.927" v="2096" actId="478"/>
          <ac:picMkLst>
            <pc:docMk/>
            <pc:sldMk cId="4151694508" sldId="268"/>
            <ac:picMk id="47" creationId="{11BA5C3B-BBA0-484C-95FF-48C53441E847}"/>
          </ac:picMkLst>
        </pc:picChg>
      </pc:sldChg>
      <pc:sldChg chg="add del">
        <pc:chgData name="Shreya Gupta" userId="9aaaf1fc39144499" providerId="LiveId" clId="{0434AF1E-6679-44E9-BEF7-66A0B34C23E3}" dt="2023-05-16T13:23:49.013" v="2801" actId="47"/>
        <pc:sldMkLst>
          <pc:docMk/>
          <pc:sldMk cId="202184314" sldId="287"/>
        </pc:sldMkLst>
      </pc:sldChg>
      <pc:sldChg chg="add del">
        <pc:chgData name="Shreya Gupta" userId="9aaaf1fc39144499" providerId="LiveId" clId="{0434AF1E-6679-44E9-BEF7-66A0B34C23E3}" dt="2023-05-16T13:23:45.500" v="2800" actId="47"/>
        <pc:sldMkLst>
          <pc:docMk/>
          <pc:sldMk cId="344161675" sldId="288"/>
        </pc:sldMkLst>
      </pc:sldChg>
      <pc:sldChg chg="add del">
        <pc:chgData name="Shreya Gupta" userId="9aaaf1fc39144499" providerId="LiveId" clId="{0434AF1E-6679-44E9-BEF7-66A0B34C23E3}" dt="2023-05-16T13:23:55.371" v="2803" actId="47"/>
        <pc:sldMkLst>
          <pc:docMk/>
          <pc:sldMk cId="3197763602" sldId="292"/>
        </pc:sldMkLst>
      </pc:sldChg>
      <pc:sldChg chg="add del">
        <pc:chgData name="Shreya Gupta" userId="9aaaf1fc39144499" providerId="LiveId" clId="{0434AF1E-6679-44E9-BEF7-66A0B34C23E3}" dt="2023-05-15T13:23:39.336" v="1474" actId="47"/>
        <pc:sldMkLst>
          <pc:docMk/>
          <pc:sldMk cId="4268866672" sldId="295"/>
        </pc:sldMkLst>
      </pc:sldChg>
      <pc:sldChg chg="add del">
        <pc:chgData name="Shreya Gupta" userId="9aaaf1fc39144499" providerId="LiveId" clId="{0434AF1E-6679-44E9-BEF7-66A0B34C23E3}" dt="2023-05-16T13:23:52.112" v="2802" actId="47"/>
        <pc:sldMkLst>
          <pc:docMk/>
          <pc:sldMk cId="517045786" sldId="296"/>
        </pc:sldMkLst>
      </pc:sldChg>
      <pc:sldChg chg="add del">
        <pc:chgData name="Shreya Gupta" userId="9aaaf1fc39144499" providerId="LiveId" clId="{0434AF1E-6679-44E9-BEF7-66A0B34C23E3}" dt="2023-05-16T12:27:02.497" v="2001" actId="47"/>
        <pc:sldMkLst>
          <pc:docMk/>
          <pc:sldMk cId="2114420498" sldId="297"/>
        </pc:sldMkLst>
      </pc:sldChg>
      <pc:sldChg chg="addSp delSp modSp add del mod">
        <pc:chgData name="Shreya Gupta" userId="9aaaf1fc39144499" providerId="LiveId" clId="{0434AF1E-6679-44E9-BEF7-66A0B34C23E3}" dt="2023-05-26T17:52:37.401" v="3221" actId="20577"/>
        <pc:sldMkLst>
          <pc:docMk/>
          <pc:sldMk cId="1594094387" sldId="304"/>
        </pc:sldMkLst>
        <pc:spChg chg="mod">
          <ac:chgData name="Shreya Gupta" userId="9aaaf1fc39144499" providerId="LiveId" clId="{0434AF1E-6679-44E9-BEF7-66A0B34C23E3}" dt="2023-05-16T12:38:53.964" v="2095" actId="1076"/>
          <ac:spMkLst>
            <pc:docMk/>
            <pc:sldMk cId="1594094387" sldId="304"/>
            <ac:spMk id="2" creationId="{A9A5201E-0D0B-4879-A91C-D4ED47D7B6E2}"/>
          </ac:spMkLst>
        </pc:spChg>
        <pc:spChg chg="add del mod">
          <ac:chgData name="Shreya Gupta" userId="9aaaf1fc39144499" providerId="LiveId" clId="{0434AF1E-6679-44E9-BEF7-66A0B34C23E3}" dt="2023-05-16T12:35:14.566" v="2054" actId="478"/>
          <ac:spMkLst>
            <pc:docMk/>
            <pc:sldMk cId="1594094387" sldId="304"/>
            <ac:spMk id="4" creationId="{4C653E9D-8788-2A91-3F36-EB0E148CBB58}"/>
          </ac:spMkLst>
        </pc:spChg>
        <pc:spChg chg="del mod">
          <ac:chgData name="Shreya Gupta" userId="9aaaf1fc39144499" providerId="LiveId" clId="{0434AF1E-6679-44E9-BEF7-66A0B34C23E3}" dt="2023-05-16T12:32:36.509" v="2044" actId="478"/>
          <ac:spMkLst>
            <pc:docMk/>
            <pc:sldMk cId="1594094387" sldId="304"/>
            <ac:spMk id="5" creationId="{B646B65B-FC7E-41EC-97C2-063C6F0AAABE}"/>
          </ac:spMkLst>
        </pc:spChg>
        <pc:spChg chg="del mod">
          <ac:chgData name="Shreya Gupta" userId="9aaaf1fc39144499" providerId="LiveId" clId="{0434AF1E-6679-44E9-BEF7-66A0B34C23E3}" dt="2023-05-16T12:32:22.885" v="2036" actId="478"/>
          <ac:spMkLst>
            <pc:docMk/>
            <pc:sldMk cId="1594094387" sldId="304"/>
            <ac:spMk id="6" creationId="{DD14AC8A-30D4-48E3-9B06-1BA6665623FE}"/>
          </ac:spMkLst>
        </pc:spChg>
        <pc:spChg chg="del mod">
          <ac:chgData name="Shreya Gupta" userId="9aaaf1fc39144499" providerId="LiveId" clId="{0434AF1E-6679-44E9-BEF7-66A0B34C23E3}" dt="2023-05-16T12:32:29.607" v="2040" actId="478"/>
          <ac:spMkLst>
            <pc:docMk/>
            <pc:sldMk cId="1594094387" sldId="304"/>
            <ac:spMk id="7" creationId="{53195A3A-AB97-47CF-84BB-C2ADAABA5934}"/>
          </ac:spMkLst>
        </pc:spChg>
        <pc:spChg chg="mod">
          <ac:chgData name="Shreya Gupta" userId="9aaaf1fc39144499" providerId="LiveId" clId="{0434AF1E-6679-44E9-BEF7-66A0B34C23E3}" dt="2023-05-26T17:52:37.401" v="3221" actId="20577"/>
          <ac:spMkLst>
            <pc:docMk/>
            <pc:sldMk cId="1594094387" sldId="304"/>
            <ac:spMk id="29" creationId="{C8A25AC9-18C2-42FA-A68D-B954C9D267D0}"/>
          </ac:spMkLst>
        </pc:spChg>
        <pc:spChg chg="del mod">
          <ac:chgData name="Shreya Gupta" userId="9aaaf1fc39144499" providerId="LiveId" clId="{0434AF1E-6679-44E9-BEF7-66A0B34C23E3}" dt="2023-05-16T12:35:46.326" v="2062" actId="478"/>
          <ac:spMkLst>
            <pc:docMk/>
            <pc:sldMk cId="1594094387" sldId="304"/>
            <ac:spMk id="37" creationId="{8E5DF9FC-D709-4A4F-BA34-E6BD57C77F56}"/>
          </ac:spMkLst>
        </pc:spChg>
        <pc:picChg chg="del mod">
          <ac:chgData name="Shreya Gupta" userId="9aaaf1fc39144499" providerId="LiveId" clId="{0434AF1E-6679-44E9-BEF7-66A0B34C23E3}" dt="2023-05-16T12:35:09.930" v="2052" actId="478"/>
          <ac:picMkLst>
            <pc:docMk/>
            <pc:sldMk cId="1594094387" sldId="304"/>
            <ac:picMk id="43" creationId="{9B6C9607-2FE7-4BA2-A78E-6122DAAD2E62}"/>
          </ac:picMkLst>
        </pc:picChg>
      </pc:sldChg>
      <pc:sldChg chg="addSp delSp modSp add del mod">
        <pc:chgData name="Shreya Gupta" userId="9aaaf1fc39144499" providerId="LiveId" clId="{0434AF1E-6679-44E9-BEF7-66A0B34C23E3}" dt="2023-05-16T12:31:35.715" v="2014" actId="1076"/>
        <pc:sldMkLst>
          <pc:docMk/>
          <pc:sldMk cId="2271433138" sldId="305"/>
        </pc:sldMkLst>
        <pc:spChg chg="mod">
          <ac:chgData name="Shreya Gupta" userId="9aaaf1fc39144499" providerId="LiveId" clId="{0434AF1E-6679-44E9-BEF7-66A0B34C23E3}" dt="2023-05-16T12:31:35.715" v="2014" actId="1076"/>
          <ac:spMkLst>
            <pc:docMk/>
            <pc:sldMk cId="2271433138" sldId="305"/>
            <ac:spMk id="2" creationId="{BCCAEE93-8585-46D4-A7EC-F184E317CB2E}"/>
          </ac:spMkLst>
        </pc:spChg>
        <pc:spChg chg="del mod">
          <ac:chgData name="Shreya Gupta" userId="9aaaf1fc39144499" providerId="LiveId" clId="{0434AF1E-6679-44E9-BEF7-66A0B34C23E3}" dt="2023-05-16T12:31:04.281" v="2004"/>
          <ac:spMkLst>
            <pc:docMk/>
            <pc:sldMk cId="2271433138" sldId="305"/>
            <ac:spMk id="3" creationId="{24AFFC60-19C3-4901-93F7-7AAF4C09F8C6}"/>
          </ac:spMkLst>
        </pc:spChg>
        <pc:spChg chg="del mod">
          <ac:chgData name="Shreya Gupta" userId="9aaaf1fc39144499" providerId="LiveId" clId="{0434AF1E-6679-44E9-BEF7-66A0B34C23E3}" dt="2023-05-16T12:31:14.278" v="2007" actId="478"/>
          <ac:spMkLst>
            <pc:docMk/>
            <pc:sldMk cId="2271433138" sldId="305"/>
            <ac:spMk id="5" creationId="{D3D15052-8236-4F49-9521-4C0E2B4F4D0C}"/>
          </ac:spMkLst>
        </pc:spChg>
        <pc:picChg chg="add mod">
          <ac:chgData name="Shreya Gupta" userId="9aaaf1fc39144499" providerId="LiveId" clId="{0434AF1E-6679-44E9-BEF7-66A0B34C23E3}" dt="2023-05-16T12:31:19.909" v="2009" actId="1076"/>
          <ac:picMkLst>
            <pc:docMk/>
            <pc:sldMk cId="2271433138" sldId="305"/>
            <ac:picMk id="4" creationId="{C2E987E2-E483-1F92-5823-94E28C56D9CC}"/>
          </ac:picMkLst>
        </pc:picChg>
      </pc:sldChg>
      <pc:sldChg chg="addSp delSp modSp mod ord">
        <pc:chgData name="Shreya Gupta" userId="9aaaf1fc39144499" providerId="LiveId" clId="{0434AF1E-6679-44E9-BEF7-66A0B34C23E3}" dt="2023-05-26T17:53:44.802" v="3222" actId="20577"/>
        <pc:sldMkLst>
          <pc:docMk/>
          <pc:sldMk cId="1942026059" sldId="306"/>
        </pc:sldMkLst>
        <pc:spChg chg="mod">
          <ac:chgData name="Shreya Gupta" userId="9aaaf1fc39144499" providerId="LiveId" clId="{0434AF1E-6679-44E9-BEF7-66A0B34C23E3}" dt="2023-05-26T16:59:18.009" v="3070" actId="1076"/>
          <ac:spMkLst>
            <pc:docMk/>
            <pc:sldMk cId="1942026059" sldId="306"/>
            <ac:spMk id="2" creationId="{6719F29B-F233-48AF-8261-F33A4E079E3E}"/>
          </ac:spMkLst>
        </pc:spChg>
        <pc:spChg chg="mod">
          <ac:chgData name="Shreya Gupta" userId="9aaaf1fc39144499" providerId="LiveId" clId="{0434AF1E-6679-44E9-BEF7-66A0B34C23E3}" dt="2023-05-26T17:53:44.802" v="3222" actId="20577"/>
          <ac:spMkLst>
            <pc:docMk/>
            <pc:sldMk cId="1942026059" sldId="306"/>
            <ac:spMk id="3" creationId="{35E3EA69-4E0E-41BD-8095-A124225A2647}"/>
          </ac:spMkLst>
        </pc:spChg>
        <pc:spChg chg="del mod">
          <ac:chgData name="Shreya Gupta" userId="9aaaf1fc39144499" providerId="LiveId" clId="{0434AF1E-6679-44E9-BEF7-66A0B34C23E3}" dt="2023-05-11T18:06:40.578" v="1154" actId="478"/>
          <ac:spMkLst>
            <pc:docMk/>
            <pc:sldMk cId="1942026059" sldId="306"/>
            <ac:spMk id="5" creationId="{AF29EA23-F34E-486A-B8B2-0C3019266975}"/>
          </ac:spMkLst>
        </pc:spChg>
        <pc:spChg chg="add del mod">
          <ac:chgData name="Shreya Gupta" userId="9aaaf1fc39144499" providerId="LiveId" clId="{0434AF1E-6679-44E9-BEF7-66A0B34C23E3}" dt="2023-05-26T12:59:21.089" v="2961" actId="478"/>
          <ac:spMkLst>
            <pc:docMk/>
            <pc:sldMk cId="1942026059" sldId="306"/>
            <ac:spMk id="6" creationId="{598D3006-77DE-5A52-08FF-CF450FEA6EDD}"/>
          </ac:spMkLst>
        </pc:spChg>
        <pc:picChg chg="add mod">
          <ac:chgData name="Shreya Gupta" userId="9aaaf1fc39144499" providerId="LiveId" clId="{0434AF1E-6679-44E9-BEF7-66A0B34C23E3}" dt="2023-05-26T17:23:38.252" v="3193" actId="1076"/>
          <ac:picMkLst>
            <pc:docMk/>
            <pc:sldMk cId="1942026059" sldId="306"/>
            <ac:picMk id="8" creationId="{02D91E78-1CBC-2ED8-DD2B-BE57B1E1A346}"/>
          </ac:picMkLst>
        </pc:picChg>
        <pc:picChg chg="del">
          <ac:chgData name="Shreya Gupta" userId="9aaaf1fc39144499" providerId="LiveId" clId="{0434AF1E-6679-44E9-BEF7-66A0B34C23E3}" dt="2023-05-26T12:59:18.746" v="2960" actId="478"/>
          <ac:picMkLst>
            <pc:docMk/>
            <pc:sldMk cId="1942026059" sldId="306"/>
            <ac:picMk id="17" creationId="{675F9124-3F84-4444-8B6D-EC5BE819EFDA}"/>
          </ac:picMkLst>
        </pc:picChg>
      </pc:sldChg>
      <pc:sldChg chg="addSp delSp modSp mod">
        <pc:chgData name="Shreya Gupta" userId="9aaaf1fc39144499" providerId="LiveId" clId="{0434AF1E-6679-44E9-BEF7-66A0B34C23E3}" dt="2023-05-26T12:54:27.598" v="2948" actId="1076"/>
        <pc:sldMkLst>
          <pc:docMk/>
          <pc:sldMk cId="3946180162" sldId="309"/>
        </pc:sldMkLst>
        <pc:spChg chg="mod">
          <ac:chgData name="Shreya Gupta" userId="9aaaf1fc39144499" providerId="LiveId" clId="{0434AF1E-6679-44E9-BEF7-66A0B34C23E3}" dt="2023-05-11T13:30:40.416" v="383" actId="113"/>
          <ac:spMkLst>
            <pc:docMk/>
            <pc:sldMk cId="3946180162" sldId="309"/>
            <ac:spMk id="2" creationId="{216815C6-3AD0-46E6-A74A-1967BD91AF50}"/>
          </ac:spMkLst>
        </pc:spChg>
        <pc:spChg chg="add del mod">
          <ac:chgData name="Shreya Gupta" userId="9aaaf1fc39144499" providerId="LiveId" clId="{0434AF1E-6679-44E9-BEF7-66A0B34C23E3}" dt="2023-05-26T12:53:38.323" v="2937" actId="931"/>
          <ac:spMkLst>
            <pc:docMk/>
            <pc:sldMk cId="3946180162" sldId="309"/>
            <ac:spMk id="6" creationId="{16F15CC6-4A76-CD05-E408-7E6873E1E0BC}"/>
          </ac:spMkLst>
        </pc:spChg>
        <pc:spChg chg="add del mod">
          <ac:chgData name="Shreya Gupta" userId="9aaaf1fc39144499" providerId="LiveId" clId="{0434AF1E-6679-44E9-BEF7-66A0B34C23E3}" dt="2023-05-26T12:53:47.705" v="2939" actId="478"/>
          <ac:spMkLst>
            <pc:docMk/>
            <pc:sldMk cId="3946180162" sldId="309"/>
            <ac:spMk id="10" creationId="{52B2EC86-2832-09F3-0E5D-3D1061A4735C}"/>
          </ac:spMkLst>
        </pc:spChg>
        <pc:spChg chg="mod">
          <ac:chgData name="Shreya Gupta" userId="9aaaf1fc39144499" providerId="LiveId" clId="{0434AF1E-6679-44E9-BEF7-66A0B34C23E3}" dt="2023-05-11T13:07:44.550" v="340" actId="20577"/>
          <ac:spMkLst>
            <pc:docMk/>
            <pc:sldMk cId="3946180162" sldId="309"/>
            <ac:spMk id="23" creationId="{4829E901-B0F6-4B1C-8D1C-8B758458B743}"/>
          </ac:spMkLst>
        </pc:spChg>
        <pc:picChg chg="add del mod">
          <ac:chgData name="Shreya Gupta" userId="9aaaf1fc39144499" providerId="LiveId" clId="{0434AF1E-6679-44E9-BEF7-66A0B34C23E3}" dt="2023-05-26T12:53:31.855" v="2936" actId="478"/>
          <ac:picMkLst>
            <pc:docMk/>
            <pc:sldMk cId="3946180162" sldId="309"/>
            <ac:picMk id="4" creationId="{75B0C4BF-0DCD-699D-7781-DA5F8E243665}"/>
          </ac:picMkLst>
        </pc:picChg>
        <pc:picChg chg="add del mod">
          <ac:chgData name="Shreya Gupta" userId="9aaaf1fc39144499" providerId="LiveId" clId="{0434AF1E-6679-44E9-BEF7-66A0B34C23E3}" dt="2023-05-26T12:53:45.084" v="2938" actId="478"/>
          <ac:picMkLst>
            <pc:docMk/>
            <pc:sldMk cId="3946180162" sldId="309"/>
            <ac:picMk id="8" creationId="{12011C1E-1901-E8BC-59C1-3F83CD68AB52}"/>
          </ac:picMkLst>
        </pc:picChg>
        <pc:picChg chg="add mod">
          <ac:chgData name="Shreya Gupta" userId="9aaaf1fc39144499" providerId="LiveId" clId="{0434AF1E-6679-44E9-BEF7-66A0B34C23E3}" dt="2023-05-26T12:54:27.598" v="2948" actId="1076"/>
          <ac:picMkLst>
            <pc:docMk/>
            <pc:sldMk cId="3946180162" sldId="309"/>
            <ac:picMk id="12" creationId="{8E2E685F-C3B3-5A64-E679-435410779F92}"/>
          </ac:picMkLst>
        </pc:picChg>
        <pc:picChg chg="del mod">
          <ac:chgData name="Shreya Gupta" userId="9aaaf1fc39144499" providerId="LiveId" clId="{0434AF1E-6679-44E9-BEF7-66A0B34C23E3}" dt="2023-05-26T12:53:28.121" v="2935" actId="478"/>
          <ac:picMkLst>
            <pc:docMk/>
            <pc:sldMk cId="3946180162" sldId="309"/>
            <ac:picMk id="16" creationId="{AE10A7AB-4E16-4B85-8C75-FABB6412DD5E}"/>
          </ac:picMkLst>
        </pc:picChg>
      </pc:sldChg>
      <pc:sldChg chg="delSp modSp add del mod ord">
        <pc:chgData name="Shreya Gupta" userId="9aaaf1fc39144499" providerId="LiveId" clId="{0434AF1E-6679-44E9-BEF7-66A0B34C23E3}" dt="2023-05-26T17:28:54.737" v="3197" actId="478"/>
        <pc:sldMkLst>
          <pc:docMk/>
          <pc:sldMk cId="3153892104" sldId="311"/>
        </pc:sldMkLst>
        <pc:spChg chg="mod">
          <ac:chgData name="Shreya Gupta" userId="9aaaf1fc39144499" providerId="LiveId" clId="{0434AF1E-6679-44E9-BEF7-66A0B34C23E3}" dt="2023-05-11T17:47:46.735" v="746" actId="1076"/>
          <ac:spMkLst>
            <pc:docMk/>
            <pc:sldMk cId="3153892104" sldId="311"/>
            <ac:spMk id="2" creationId="{75031FE9-9059-4FE8-B4AC-9771F23A1B89}"/>
          </ac:spMkLst>
        </pc:spChg>
        <pc:spChg chg="mod">
          <ac:chgData name="Shreya Gupta" userId="9aaaf1fc39144499" providerId="LiveId" clId="{0434AF1E-6679-44E9-BEF7-66A0B34C23E3}" dt="2023-05-26T16:59:49.800" v="3073" actId="207"/>
          <ac:spMkLst>
            <pc:docMk/>
            <pc:sldMk cId="3153892104" sldId="311"/>
            <ac:spMk id="3" creationId="{D4A2EB3F-4D60-451F-8F45-7D6654D2FCD9}"/>
          </ac:spMkLst>
        </pc:spChg>
        <pc:spChg chg="del mod">
          <ac:chgData name="Shreya Gupta" userId="9aaaf1fc39144499" providerId="LiveId" clId="{0434AF1E-6679-44E9-BEF7-66A0B34C23E3}" dt="2023-05-26T17:28:54.737" v="3197" actId="478"/>
          <ac:spMkLst>
            <pc:docMk/>
            <pc:sldMk cId="3153892104" sldId="311"/>
            <ac:spMk id="5" creationId="{9EFDE0E2-B032-4403-9106-5A8349B45309}"/>
          </ac:spMkLst>
        </pc:spChg>
        <pc:spChg chg="del mod">
          <ac:chgData name="Shreya Gupta" userId="9aaaf1fc39144499" providerId="LiveId" clId="{0434AF1E-6679-44E9-BEF7-66A0B34C23E3}" dt="2023-05-11T17:40:07.776" v="637" actId="478"/>
          <ac:spMkLst>
            <pc:docMk/>
            <pc:sldMk cId="3153892104" sldId="311"/>
            <ac:spMk id="12" creationId="{9E1D7404-44B2-41E5-9B1C-26216EB1EC6C}"/>
          </ac:spMkLst>
        </pc:spChg>
        <pc:spChg chg="del mod">
          <ac:chgData name="Shreya Gupta" userId="9aaaf1fc39144499" providerId="LiveId" clId="{0434AF1E-6679-44E9-BEF7-66A0B34C23E3}" dt="2023-05-11T17:40:15.912" v="641" actId="478"/>
          <ac:spMkLst>
            <pc:docMk/>
            <pc:sldMk cId="3153892104" sldId="311"/>
            <ac:spMk id="13" creationId="{391CD11A-AD36-4E45-855A-2546C295CEBC}"/>
          </ac:spMkLst>
        </pc:spChg>
        <pc:picChg chg="del">
          <ac:chgData name="Shreya Gupta" userId="9aaaf1fc39144499" providerId="LiveId" clId="{0434AF1E-6679-44E9-BEF7-66A0B34C23E3}" dt="2023-05-11T17:39:51.622" v="630" actId="478"/>
          <ac:picMkLst>
            <pc:docMk/>
            <pc:sldMk cId="3153892104" sldId="311"/>
            <ac:picMk id="25" creationId="{7E436211-2D54-47AE-BB55-F32290DDB594}"/>
          </ac:picMkLst>
        </pc:picChg>
        <pc:picChg chg="del">
          <ac:chgData name="Shreya Gupta" userId="9aaaf1fc39144499" providerId="LiveId" clId="{0434AF1E-6679-44E9-BEF7-66A0B34C23E3}" dt="2023-05-11T17:39:53.921" v="631" actId="478"/>
          <ac:picMkLst>
            <pc:docMk/>
            <pc:sldMk cId="3153892104" sldId="311"/>
            <ac:picMk id="27" creationId="{64F99BBE-1996-4227-A4DE-D13CD3514932}"/>
          </ac:picMkLst>
        </pc:picChg>
        <pc:picChg chg="del">
          <ac:chgData name="Shreya Gupta" userId="9aaaf1fc39144499" providerId="LiveId" clId="{0434AF1E-6679-44E9-BEF7-66A0B34C23E3}" dt="2023-05-11T17:39:56.202" v="632" actId="478"/>
          <ac:picMkLst>
            <pc:docMk/>
            <pc:sldMk cId="3153892104" sldId="311"/>
            <ac:picMk id="29" creationId="{2EE071B9-4843-404F-95CC-3894A5FAD616}"/>
          </ac:picMkLst>
        </pc:picChg>
      </pc:sldChg>
      <pc:sldChg chg="addSp delSp modSp new del mod">
        <pc:chgData name="Shreya Gupta" userId="9aaaf1fc39144499" providerId="LiveId" clId="{0434AF1E-6679-44E9-BEF7-66A0B34C23E3}" dt="2023-05-11T13:36:27.922" v="408" actId="47"/>
        <pc:sldMkLst>
          <pc:docMk/>
          <pc:sldMk cId="619748630" sldId="312"/>
        </pc:sldMkLst>
        <pc:spChg chg="mod">
          <ac:chgData name="Shreya Gupta" userId="9aaaf1fc39144499" providerId="LiveId" clId="{0434AF1E-6679-44E9-BEF7-66A0B34C23E3}" dt="2023-05-11T13:34:22.069" v="407" actId="20577"/>
          <ac:spMkLst>
            <pc:docMk/>
            <pc:sldMk cId="619748630" sldId="312"/>
            <ac:spMk id="2" creationId="{3550B79C-C13F-BF62-923E-701AAE6984A6}"/>
          </ac:spMkLst>
        </pc:spChg>
        <pc:spChg chg="del mod">
          <ac:chgData name="Shreya Gupta" userId="9aaaf1fc39144499" providerId="LiveId" clId="{0434AF1E-6679-44E9-BEF7-66A0B34C23E3}" dt="2023-05-11T13:31:00.756" v="389" actId="478"/>
          <ac:spMkLst>
            <pc:docMk/>
            <pc:sldMk cId="619748630" sldId="312"/>
            <ac:spMk id="3" creationId="{3BAF3D65-3AF8-3C46-1165-9F428D12FA49}"/>
          </ac:spMkLst>
        </pc:spChg>
        <pc:spChg chg="del mod">
          <ac:chgData name="Shreya Gupta" userId="9aaaf1fc39144499" providerId="LiveId" clId="{0434AF1E-6679-44E9-BEF7-66A0B34C23E3}" dt="2023-05-11T13:33:00.646" v="393" actId="478"/>
          <ac:spMkLst>
            <pc:docMk/>
            <pc:sldMk cId="619748630" sldId="312"/>
            <ac:spMk id="5" creationId="{A4C47D82-A74E-8096-8EAB-2536BB37675A}"/>
          </ac:spMkLst>
        </pc:spChg>
        <pc:spChg chg="add mod">
          <ac:chgData name="Shreya Gupta" userId="9aaaf1fc39144499" providerId="LiveId" clId="{0434AF1E-6679-44E9-BEF7-66A0B34C23E3}" dt="2023-05-11T13:33:43.489" v="400" actId="14100"/>
          <ac:spMkLst>
            <pc:docMk/>
            <pc:sldMk cId="619748630" sldId="312"/>
            <ac:spMk id="6" creationId="{D7A173AF-7538-7458-05D6-122AA9B0ADE9}"/>
          </ac:spMkLst>
        </pc:spChg>
        <pc:spChg chg="add del mod">
          <ac:chgData name="Shreya Gupta" userId="9aaaf1fc39144499" providerId="LiveId" clId="{0434AF1E-6679-44E9-BEF7-66A0B34C23E3}" dt="2023-05-11T13:34:05.424" v="402"/>
          <ac:spMkLst>
            <pc:docMk/>
            <pc:sldMk cId="619748630" sldId="312"/>
            <ac:spMk id="7" creationId="{03104CBD-D4C7-1FCB-EEA5-A1133B51883B}"/>
          </ac:spMkLst>
        </pc:spChg>
      </pc:sldChg>
      <pc:sldChg chg="delSp modSp new mod setBg">
        <pc:chgData name="Shreya Gupta" userId="9aaaf1fc39144499" providerId="LiveId" clId="{0434AF1E-6679-44E9-BEF7-66A0B34C23E3}" dt="2023-05-15T13:51:18.869" v="1787"/>
        <pc:sldMkLst>
          <pc:docMk/>
          <pc:sldMk cId="1060135751" sldId="312"/>
        </pc:sldMkLst>
        <pc:spChg chg="mod">
          <ac:chgData name="Shreya Gupta" userId="9aaaf1fc39144499" providerId="LiveId" clId="{0434AF1E-6679-44E9-BEF7-66A0B34C23E3}" dt="2023-05-11T13:37:48.689" v="425" actId="113"/>
          <ac:spMkLst>
            <pc:docMk/>
            <pc:sldMk cId="1060135751" sldId="312"/>
            <ac:spMk id="2" creationId="{63A21F0E-C743-ECE8-F338-BDDF5C2FF05F}"/>
          </ac:spMkLst>
        </pc:spChg>
        <pc:spChg chg="mod">
          <ac:chgData name="Shreya Gupta" userId="9aaaf1fc39144499" providerId="LiveId" clId="{0434AF1E-6679-44E9-BEF7-66A0B34C23E3}" dt="2023-05-11T17:59:21.538" v="1016" actId="20577"/>
          <ac:spMkLst>
            <pc:docMk/>
            <pc:sldMk cId="1060135751" sldId="312"/>
            <ac:spMk id="3" creationId="{6A632A19-2FA2-4DE7-211F-9580FBDA538B}"/>
          </ac:spMkLst>
        </pc:spChg>
        <pc:spChg chg="del mod">
          <ac:chgData name="Shreya Gupta" userId="9aaaf1fc39144499" providerId="LiveId" clId="{0434AF1E-6679-44E9-BEF7-66A0B34C23E3}" dt="2023-05-11T13:41:54.361" v="488" actId="478"/>
          <ac:spMkLst>
            <pc:docMk/>
            <pc:sldMk cId="1060135751" sldId="312"/>
            <ac:spMk id="4" creationId="{FCA22573-1D42-7578-9E01-269EAF5B867C}"/>
          </ac:spMkLst>
        </pc:spChg>
      </pc:sldChg>
      <pc:sldChg chg="addSp delSp modSp new mod ord">
        <pc:chgData name="Shreya Gupta" userId="9aaaf1fc39144499" providerId="LiveId" clId="{0434AF1E-6679-44E9-BEF7-66A0B34C23E3}" dt="2023-05-26T17:13:32.015" v="3102" actId="1076"/>
        <pc:sldMkLst>
          <pc:docMk/>
          <pc:sldMk cId="706529982" sldId="313"/>
        </pc:sldMkLst>
        <pc:spChg chg="mod">
          <ac:chgData name="Shreya Gupta" userId="9aaaf1fc39144499" providerId="LiveId" clId="{0434AF1E-6679-44E9-BEF7-66A0B34C23E3}" dt="2023-05-26T17:13:32.015" v="3102" actId="1076"/>
          <ac:spMkLst>
            <pc:docMk/>
            <pc:sldMk cId="706529982" sldId="313"/>
            <ac:spMk id="2" creationId="{9594F94C-29A2-5BEC-389F-CFFAE6F96231}"/>
          </ac:spMkLst>
        </pc:spChg>
        <pc:spChg chg="mod">
          <ac:chgData name="Shreya Gupta" userId="9aaaf1fc39144499" providerId="LiveId" clId="{0434AF1E-6679-44E9-BEF7-66A0B34C23E3}" dt="2023-05-26T17:13:28.988" v="3101" actId="1076"/>
          <ac:spMkLst>
            <pc:docMk/>
            <pc:sldMk cId="706529982" sldId="313"/>
            <ac:spMk id="3" creationId="{3D828D1F-EB74-B80C-0251-1BF52F412CD0}"/>
          </ac:spMkLst>
        </pc:spChg>
        <pc:spChg chg="del">
          <ac:chgData name="Shreya Gupta" userId="9aaaf1fc39144499" providerId="LiveId" clId="{0434AF1E-6679-44E9-BEF7-66A0B34C23E3}" dt="2023-05-26T12:55:51.075" v="2949" actId="478"/>
          <ac:spMkLst>
            <pc:docMk/>
            <pc:sldMk cId="706529982" sldId="313"/>
            <ac:spMk id="4" creationId="{9C57F695-D420-8560-6619-D98982DA0D93}"/>
          </ac:spMkLst>
        </pc:spChg>
        <pc:picChg chg="add mod">
          <ac:chgData name="Shreya Gupta" userId="9aaaf1fc39144499" providerId="LiveId" clId="{0434AF1E-6679-44E9-BEF7-66A0B34C23E3}" dt="2023-05-26T12:56:21.212" v="2959" actId="14100"/>
          <ac:picMkLst>
            <pc:docMk/>
            <pc:sldMk cId="706529982" sldId="313"/>
            <ac:picMk id="6" creationId="{8D8E1E64-3443-3CDD-5294-2663C2E2E03B}"/>
          </ac:picMkLst>
        </pc:picChg>
      </pc:sldChg>
      <pc:sldChg chg="delSp modSp new mod ord setBg">
        <pc:chgData name="Shreya Gupta" userId="9aaaf1fc39144499" providerId="LiveId" clId="{0434AF1E-6679-44E9-BEF7-66A0B34C23E3}" dt="2023-05-26T17:38:33.517" v="3198" actId="1076"/>
        <pc:sldMkLst>
          <pc:docMk/>
          <pc:sldMk cId="2039942710" sldId="314"/>
        </pc:sldMkLst>
        <pc:spChg chg="mod">
          <ac:chgData name="Shreya Gupta" userId="9aaaf1fc39144499" providerId="LiveId" clId="{0434AF1E-6679-44E9-BEF7-66A0B34C23E3}" dt="2023-05-11T17:53:24.569" v="786" actId="1076"/>
          <ac:spMkLst>
            <pc:docMk/>
            <pc:sldMk cId="2039942710" sldId="314"/>
            <ac:spMk id="2" creationId="{F6355A64-40A9-2070-00E7-8883A047A9CC}"/>
          </ac:spMkLst>
        </pc:spChg>
        <pc:spChg chg="mod">
          <ac:chgData name="Shreya Gupta" userId="9aaaf1fc39144499" providerId="LiveId" clId="{0434AF1E-6679-44E9-BEF7-66A0B34C23E3}" dt="2023-05-26T17:38:33.517" v="3198" actId="1076"/>
          <ac:spMkLst>
            <pc:docMk/>
            <pc:sldMk cId="2039942710" sldId="314"/>
            <ac:spMk id="3" creationId="{8BC7B805-FFC3-B711-B322-66A71F2E7311}"/>
          </ac:spMkLst>
        </pc:spChg>
        <pc:spChg chg="del mod">
          <ac:chgData name="Shreya Gupta" userId="9aaaf1fc39144499" providerId="LiveId" clId="{0434AF1E-6679-44E9-BEF7-66A0B34C23E3}" dt="2023-05-11T18:06:31.820" v="1151" actId="478"/>
          <ac:spMkLst>
            <pc:docMk/>
            <pc:sldMk cId="2039942710" sldId="314"/>
            <ac:spMk id="4" creationId="{8F294CD9-A8F1-3FE4-475C-2D3A9E5D286F}"/>
          </ac:spMkLst>
        </pc:spChg>
      </pc:sldChg>
      <pc:sldChg chg="delSp new del mod">
        <pc:chgData name="Shreya Gupta" userId="9aaaf1fc39144499" providerId="LiveId" clId="{0434AF1E-6679-44E9-BEF7-66A0B34C23E3}" dt="2023-05-11T17:50:19.898" v="752" actId="47"/>
        <pc:sldMkLst>
          <pc:docMk/>
          <pc:sldMk cId="2598638755" sldId="314"/>
        </pc:sldMkLst>
        <pc:spChg chg="del">
          <ac:chgData name="Shreya Gupta" userId="9aaaf1fc39144499" providerId="LiveId" clId="{0434AF1E-6679-44E9-BEF7-66A0B34C23E3}" dt="2023-05-11T17:50:17.778" v="751" actId="478"/>
          <ac:spMkLst>
            <pc:docMk/>
            <pc:sldMk cId="2598638755" sldId="314"/>
            <ac:spMk id="5" creationId="{6B5B3059-03C0-1B6C-0AEE-38DF452439AD}"/>
          </ac:spMkLst>
        </pc:spChg>
      </pc:sldChg>
      <pc:sldChg chg="modSp new del mod">
        <pc:chgData name="Shreya Gupta" userId="9aaaf1fc39144499" providerId="LiveId" clId="{0434AF1E-6679-44E9-BEF7-66A0B34C23E3}" dt="2023-05-11T17:47:58.437" v="748" actId="47"/>
        <pc:sldMkLst>
          <pc:docMk/>
          <pc:sldMk cId="2715271175" sldId="314"/>
        </pc:sldMkLst>
        <pc:spChg chg="mod">
          <ac:chgData name="Shreya Gupta" userId="9aaaf1fc39144499" providerId="LiveId" clId="{0434AF1E-6679-44E9-BEF7-66A0B34C23E3}" dt="2023-05-11T17:45:55.495" v="715" actId="27636"/>
          <ac:spMkLst>
            <pc:docMk/>
            <pc:sldMk cId="2715271175" sldId="314"/>
            <ac:spMk id="3" creationId="{3BAD1536-3340-A6D8-2CD5-E8C760C08638}"/>
          </ac:spMkLst>
        </pc:spChg>
      </pc:sldChg>
      <pc:sldChg chg="new del ord">
        <pc:chgData name="Shreya Gupta" userId="9aaaf1fc39144499" providerId="LiveId" clId="{0434AF1E-6679-44E9-BEF7-66A0B34C23E3}" dt="2023-05-14T14:19:24.240" v="1290" actId="47"/>
        <pc:sldMkLst>
          <pc:docMk/>
          <pc:sldMk cId="3775766463" sldId="315"/>
        </pc:sldMkLst>
      </pc:sldChg>
      <pc:sldChg chg="addSp delSp modSp new mod ord">
        <pc:chgData name="Shreya Gupta" userId="9aaaf1fc39144499" providerId="LiveId" clId="{0434AF1E-6679-44E9-BEF7-66A0B34C23E3}" dt="2023-05-14T14:18:33.634" v="1289" actId="207"/>
        <pc:sldMkLst>
          <pc:docMk/>
          <pc:sldMk cId="2003586766" sldId="316"/>
        </pc:sldMkLst>
        <pc:spChg chg="mod">
          <ac:chgData name="Shreya Gupta" userId="9aaaf1fc39144499" providerId="LiveId" clId="{0434AF1E-6679-44E9-BEF7-66A0B34C23E3}" dt="2023-05-14T14:15:04.324" v="1208" actId="1076"/>
          <ac:spMkLst>
            <pc:docMk/>
            <pc:sldMk cId="2003586766" sldId="316"/>
            <ac:spMk id="2" creationId="{13D3F3A8-6CE5-E176-D3A5-66236C24F050}"/>
          </ac:spMkLst>
        </pc:spChg>
        <pc:spChg chg="del mod">
          <ac:chgData name="Shreya Gupta" userId="9aaaf1fc39144499" providerId="LiveId" clId="{0434AF1E-6679-44E9-BEF7-66A0B34C23E3}" dt="2023-05-14T14:15:15.159" v="1212" actId="478"/>
          <ac:spMkLst>
            <pc:docMk/>
            <pc:sldMk cId="2003586766" sldId="316"/>
            <ac:spMk id="3" creationId="{4BC246B2-5D25-77C6-1E75-1165D074F0C0}"/>
          </ac:spMkLst>
        </pc:spChg>
        <pc:spChg chg="del">
          <ac:chgData name="Shreya Gupta" userId="9aaaf1fc39144499" providerId="LiveId" clId="{0434AF1E-6679-44E9-BEF7-66A0B34C23E3}" dt="2023-05-14T14:13:17.679" v="1168" actId="478"/>
          <ac:spMkLst>
            <pc:docMk/>
            <pc:sldMk cId="2003586766" sldId="316"/>
            <ac:spMk id="5" creationId="{C2296297-D8D9-966E-AEA1-84F6584CEC56}"/>
          </ac:spMkLst>
        </pc:spChg>
        <pc:picChg chg="add del mod">
          <ac:chgData name="Shreya Gupta" userId="9aaaf1fc39144499" providerId="LiveId" clId="{0434AF1E-6679-44E9-BEF7-66A0B34C23E3}" dt="2023-05-14T14:13:05.701" v="1167" actId="478"/>
          <ac:picMkLst>
            <pc:docMk/>
            <pc:sldMk cId="2003586766" sldId="316"/>
            <ac:picMk id="7" creationId="{A95B28BC-B4B9-BF98-9C0F-3080D15A4D66}"/>
          </ac:picMkLst>
        </pc:picChg>
        <pc:picChg chg="add del mod">
          <ac:chgData name="Shreya Gupta" userId="9aaaf1fc39144499" providerId="LiveId" clId="{0434AF1E-6679-44E9-BEF7-66A0B34C23E3}" dt="2023-05-14T14:13:28.907" v="1170" actId="478"/>
          <ac:picMkLst>
            <pc:docMk/>
            <pc:sldMk cId="2003586766" sldId="316"/>
            <ac:picMk id="9" creationId="{B19B642D-8967-F10C-DE4A-255AF66E228E}"/>
          </ac:picMkLst>
        </pc:picChg>
        <pc:picChg chg="add del mod">
          <ac:chgData name="Shreya Gupta" userId="9aaaf1fc39144499" providerId="LiveId" clId="{0434AF1E-6679-44E9-BEF7-66A0B34C23E3}" dt="2023-05-14T14:13:51.412" v="1175" actId="478"/>
          <ac:picMkLst>
            <pc:docMk/>
            <pc:sldMk cId="2003586766" sldId="316"/>
            <ac:picMk id="11" creationId="{2499E96A-18F7-6190-7F52-0C3C1F39AC4F}"/>
          </ac:picMkLst>
        </pc:picChg>
        <pc:picChg chg="add del mod">
          <ac:chgData name="Shreya Gupta" userId="9aaaf1fc39144499" providerId="LiveId" clId="{0434AF1E-6679-44E9-BEF7-66A0B34C23E3}" dt="2023-05-14T14:13:51.412" v="1175" actId="478"/>
          <ac:picMkLst>
            <pc:docMk/>
            <pc:sldMk cId="2003586766" sldId="316"/>
            <ac:picMk id="13" creationId="{8886B3D1-E585-06ED-F223-8F6A8C26F3B6}"/>
          </ac:picMkLst>
        </pc:picChg>
        <pc:picChg chg="add del mod">
          <ac:chgData name="Shreya Gupta" userId="9aaaf1fc39144499" providerId="LiveId" clId="{0434AF1E-6679-44E9-BEF7-66A0B34C23E3}" dt="2023-05-14T14:13:51.412" v="1175" actId="478"/>
          <ac:picMkLst>
            <pc:docMk/>
            <pc:sldMk cId="2003586766" sldId="316"/>
            <ac:picMk id="15" creationId="{5750CEB3-6C23-0351-6F60-017F34EF6E14}"/>
          </ac:picMkLst>
        </pc:picChg>
        <pc:picChg chg="add del mod">
          <ac:chgData name="Shreya Gupta" userId="9aaaf1fc39144499" providerId="LiveId" clId="{0434AF1E-6679-44E9-BEF7-66A0B34C23E3}" dt="2023-05-14T14:13:51.412" v="1175" actId="478"/>
          <ac:picMkLst>
            <pc:docMk/>
            <pc:sldMk cId="2003586766" sldId="316"/>
            <ac:picMk id="17" creationId="{97E32A9D-4CEA-A324-7D92-96B511D51593}"/>
          </ac:picMkLst>
        </pc:picChg>
        <pc:picChg chg="add del mod">
          <ac:chgData name="Shreya Gupta" userId="9aaaf1fc39144499" providerId="LiveId" clId="{0434AF1E-6679-44E9-BEF7-66A0B34C23E3}" dt="2023-05-14T14:13:59.360" v="1177" actId="478"/>
          <ac:picMkLst>
            <pc:docMk/>
            <pc:sldMk cId="2003586766" sldId="316"/>
            <ac:picMk id="19" creationId="{10B7E8F4-986A-393B-A62E-8AED07B3F5F4}"/>
          </ac:picMkLst>
        </pc:picChg>
        <pc:picChg chg="add del mod">
          <ac:chgData name="Shreya Gupta" userId="9aaaf1fc39144499" providerId="LiveId" clId="{0434AF1E-6679-44E9-BEF7-66A0B34C23E3}" dt="2023-05-14T14:14:07.517" v="1179" actId="478"/>
          <ac:picMkLst>
            <pc:docMk/>
            <pc:sldMk cId="2003586766" sldId="316"/>
            <ac:picMk id="21" creationId="{5831DDBC-3FED-9DD8-E6E3-8D61E3955E56}"/>
          </ac:picMkLst>
        </pc:picChg>
        <pc:picChg chg="add mod">
          <ac:chgData name="Shreya Gupta" userId="9aaaf1fc39144499" providerId="LiveId" clId="{0434AF1E-6679-44E9-BEF7-66A0B34C23E3}" dt="2023-05-14T14:18:33.634" v="1289" actId="207"/>
          <ac:picMkLst>
            <pc:docMk/>
            <pc:sldMk cId="2003586766" sldId="316"/>
            <ac:picMk id="23" creationId="{5C530C54-9413-B872-6CC3-324AF60A2FFB}"/>
          </ac:picMkLst>
        </pc:picChg>
      </pc:sldChg>
      <pc:sldChg chg="addSp delSp modSp new mod setBg modClrScheme chgLayout">
        <pc:chgData name="Shreya Gupta" userId="9aaaf1fc39144499" providerId="LiveId" clId="{0434AF1E-6679-44E9-BEF7-66A0B34C23E3}" dt="2023-05-26T17:45:17.307" v="3201" actId="5793"/>
        <pc:sldMkLst>
          <pc:docMk/>
          <pc:sldMk cId="4065878816" sldId="317"/>
        </pc:sldMkLst>
        <pc:spChg chg="mod ord">
          <ac:chgData name="Shreya Gupta" userId="9aaaf1fc39144499" providerId="LiveId" clId="{0434AF1E-6679-44E9-BEF7-66A0B34C23E3}" dt="2023-05-15T13:37:13.461" v="1584" actId="1076"/>
          <ac:spMkLst>
            <pc:docMk/>
            <pc:sldMk cId="4065878816" sldId="317"/>
            <ac:spMk id="2" creationId="{92BE3D97-803C-FAB7-A56E-411ABB0BD8E2}"/>
          </ac:spMkLst>
        </pc:spChg>
        <pc:spChg chg="mod ord">
          <ac:chgData name="Shreya Gupta" userId="9aaaf1fc39144499" providerId="LiveId" clId="{0434AF1E-6679-44E9-BEF7-66A0B34C23E3}" dt="2023-05-26T17:45:17.307" v="3201" actId="5793"/>
          <ac:spMkLst>
            <pc:docMk/>
            <pc:sldMk cId="4065878816" sldId="317"/>
            <ac:spMk id="3" creationId="{73CF4807-5764-A844-26C3-10350B0EFE0E}"/>
          </ac:spMkLst>
        </pc:spChg>
        <pc:spChg chg="del mod">
          <ac:chgData name="Shreya Gupta" userId="9aaaf1fc39144499" providerId="LiveId" clId="{0434AF1E-6679-44E9-BEF7-66A0B34C23E3}" dt="2023-05-15T13:30:08.538" v="1556" actId="478"/>
          <ac:spMkLst>
            <pc:docMk/>
            <pc:sldMk cId="4065878816" sldId="317"/>
            <ac:spMk id="4" creationId="{8ABEBEF0-0893-94B5-F50F-BCB665D3BEA1}"/>
          </ac:spMkLst>
        </pc:spChg>
        <pc:spChg chg="mod ord">
          <ac:chgData name="Shreya Gupta" userId="9aaaf1fc39144499" providerId="LiveId" clId="{0434AF1E-6679-44E9-BEF7-66A0B34C23E3}" dt="2023-05-15T13:37:04.187" v="1583" actId="700"/>
          <ac:spMkLst>
            <pc:docMk/>
            <pc:sldMk cId="4065878816" sldId="317"/>
            <ac:spMk id="5" creationId="{EABF4EFE-7196-3ACB-2FCB-B6D6551D3FAE}"/>
          </ac:spMkLst>
        </pc:spChg>
        <pc:spChg chg="add del mod ord">
          <ac:chgData name="Shreya Gupta" userId="9aaaf1fc39144499" providerId="LiveId" clId="{0434AF1E-6679-44E9-BEF7-66A0B34C23E3}" dt="2023-05-15T13:37:25.313" v="1585" actId="478"/>
          <ac:spMkLst>
            <pc:docMk/>
            <pc:sldMk cId="4065878816" sldId="317"/>
            <ac:spMk id="10" creationId="{9F22BE9B-0EE0-DBBA-A663-C9E70382A3AD}"/>
          </ac:spMkLst>
        </pc:spChg>
        <pc:picChg chg="add del mod">
          <ac:chgData name="Shreya Gupta" userId="9aaaf1fc39144499" providerId="LiveId" clId="{0434AF1E-6679-44E9-BEF7-66A0B34C23E3}" dt="2023-05-15T13:29:35.033" v="1546" actId="478"/>
          <ac:picMkLst>
            <pc:docMk/>
            <pc:sldMk cId="4065878816" sldId="317"/>
            <ac:picMk id="7" creationId="{B52734AA-22E0-25D6-0A20-40A15B0EEA07}"/>
          </ac:picMkLst>
        </pc:picChg>
        <pc:picChg chg="add mod">
          <ac:chgData name="Shreya Gupta" userId="9aaaf1fc39144499" providerId="LiveId" clId="{0434AF1E-6679-44E9-BEF7-66A0B34C23E3}" dt="2023-05-26T17:43:00.140" v="3199" actId="1076"/>
          <ac:picMkLst>
            <pc:docMk/>
            <pc:sldMk cId="4065878816" sldId="317"/>
            <ac:picMk id="9" creationId="{CD8D99A0-88A6-9F25-6F94-C9122DBA46B2}"/>
          </ac:picMkLst>
        </pc:picChg>
      </pc:sldChg>
      <pc:sldChg chg="addSp delSp modSp new mod ord setBg">
        <pc:chgData name="Shreya Gupta" userId="9aaaf1fc39144499" providerId="LiveId" clId="{0434AF1E-6679-44E9-BEF7-66A0B34C23E3}" dt="2023-05-26T13:06:44.241" v="3007" actId="20577"/>
        <pc:sldMkLst>
          <pc:docMk/>
          <pc:sldMk cId="767366699" sldId="318"/>
        </pc:sldMkLst>
        <pc:spChg chg="mod">
          <ac:chgData name="Shreya Gupta" userId="9aaaf1fc39144499" providerId="LiveId" clId="{0434AF1E-6679-44E9-BEF7-66A0B34C23E3}" dt="2023-05-15T13:06:03.190" v="1372"/>
          <ac:spMkLst>
            <pc:docMk/>
            <pc:sldMk cId="767366699" sldId="318"/>
            <ac:spMk id="2" creationId="{64536B88-CA9C-748A-F392-7DE2C5837BC3}"/>
          </ac:spMkLst>
        </pc:spChg>
        <pc:spChg chg="mod">
          <ac:chgData name="Shreya Gupta" userId="9aaaf1fc39144499" providerId="LiveId" clId="{0434AF1E-6679-44E9-BEF7-66A0B34C23E3}" dt="2023-05-26T13:05:27.006" v="2997" actId="1076"/>
          <ac:spMkLst>
            <pc:docMk/>
            <pc:sldMk cId="767366699" sldId="318"/>
            <ac:spMk id="3" creationId="{6EB842FA-ADBE-E248-5EE4-2553DE68647B}"/>
          </ac:spMkLst>
        </pc:spChg>
        <pc:spChg chg="mod">
          <ac:chgData name="Shreya Gupta" userId="9aaaf1fc39144499" providerId="LiveId" clId="{0434AF1E-6679-44E9-BEF7-66A0B34C23E3}" dt="2023-05-26T13:05:09.091" v="2994" actId="1076"/>
          <ac:spMkLst>
            <pc:docMk/>
            <pc:sldMk cId="767366699" sldId="318"/>
            <ac:spMk id="4" creationId="{EB248091-223C-E668-1654-E28513427BD4}"/>
          </ac:spMkLst>
        </pc:spChg>
        <pc:spChg chg="mod">
          <ac:chgData name="Shreya Gupta" userId="9aaaf1fc39144499" providerId="LiveId" clId="{0434AF1E-6679-44E9-BEF7-66A0B34C23E3}" dt="2023-05-26T13:05:32.029" v="2998" actId="1076"/>
          <ac:spMkLst>
            <pc:docMk/>
            <pc:sldMk cId="767366699" sldId="318"/>
            <ac:spMk id="5" creationId="{D31A07A1-40D1-4F15-C323-691FF1B1FCC3}"/>
          </ac:spMkLst>
        </pc:spChg>
        <pc:spChg chg="del mod">
          <ac:chgData name="Shreya Gupta" userId="9aaaf1fc39144499" providerId="LiveId" clId="{0434AF1E-6679-44E9-BEF7-66A0B34C23E3}" dt="2023-05-15T13:13:44.077" v="1398"/>
          <ac:spMkLst>
            <pc:docMk/>
            <pc:sldMk cId="767366699" sldId="318"/>
            <ac:spMk id="6" creationId="{86A44CFC-F98B-60B9-A58D-1BD2477A1B11}"/>
          </ac:spMkLst>
        </pc:spChg>
        <pc:spChg chg="del mod">
          <ac:chgData name="Shreya Gupta" userId="9aaaf1fc39144499" providerId="LiveId" clId="{0434AF1E-6679-44E9-BEF7-66A0B34C23E3}" dt="2023-05-15T13:22:28.485" v="1466" actId="478"/>
          <ac:spMkLst>
            <pc:docMk/>
            <pc:sldMk cId="767366699" sldId="318"/>
            <ac:spMk id="7" creationId="{6B29DD53-2D83-B4E3-58D3-0861ECD591A3}"/>
          </ac:spMkLst>
        </pc:spChg>
        <pc:spChg chg="add del mod">
          <ac:chgData name="Shreya Gupta" userId="9aaaf1fc39144499" providerId="LiveId" clId="{0434AF1E-6679-44E9-BEF7-66A0B34C23E3}" dt="2023-05-15T13:15:22.785" v="1408" actId="478"/>
          <ac:spMkLst>
            <pc:docMk/>
            <pc:sldMk cId="767366699" sldId="318"/>
            <ac:spMk id="9" creationId="{16708761-99A6-B685-4D68-A3230DBBAF9C}"/>
          </ac:spMkLst>
        </pc:spChg>
        <pc:spChg chg="add del mod">
          <ac:chgData name="Shreya Gupta" userId="9aaaf1fc39144499" providerId="LiveId" clId="{0434AF1E-6679-44E9-BEF7-66A0B34C23E3}" dt="2023-05-15T13:18:15.418" v="1428" actId="478"/>
          <ac:spMkLst>
            <pc:docMk/>
            <pc:sldMk cId="767366699" sldId="318"/>
            <ac:spMk id="11" creationId="{FABA3803-9CBB-4AD1-54F0-7FD684009A22}"/>
          </ac:spMkLst>
        </pc:spChg>
        <pc:spChg chg="add del">
          <ac:chgData name="Shreya Gupta" userId="9aaaf1fc39144499" providerId="LiveId" clId="{0434AF1E-6679-44E9-BEF7-66A0B34C23E3}" dt="2023-05-15T13:16:47.104" v="1420"/>
          <ac:spMkLst>
            <pc:docMk/>
            <pc:sldMk cId="767366699" sldId="318"/>
            <ac:spMk id="12" creationId="{DB943A9D-B237-964F-014D-B145F031DE37}"/>
          </ac:spMkLst>
        </pc:spChg>
        <pc:spChg chg="add del mod">
          <ac:chgData name="Shreya Gupta" userId="9aaaf1fc39144499" providerId="LiveId" clId="{0434AF1E-6679-44E9-BEF7-66A0B34C23E3}" dt="2023-05-15T13:17:29.384" v="1426" actId="478"/>
          <ac:spMkLst>
            <pc:docMk/>
            <pc:sldMk cId="767366699" sldId="318"/>
            <ac:spMk id="13" creationId="{47C89145-8F36-7A5D-8C1F-8DA0F66077BA}"/>
          </ac:spMkLst>
        </pc:spChg>
        <pc:spChg chg="add del">
          <ac:chgData name="Shreya Gupta" userId="9aaaf1fc39144499" providerId="LiveId" clId="{0434AF1E-6679-44E9-BEF7-66A0B34C23E3}" dt="2023-05-15T13:18:15.418" v="1428" actId="478"/>
          <ac:spMkLst>
            <pc:docMk/>
            <pc:sldMk cId="767366699" sldId="318"/>
            <ac:spMk id="14" creationId="{69C2E00C-E4CD-D293-F6AB-1581208F3579}"/>
          </ac:spMkLst>
        </pc:spChg>
        <pc:spChg chg="add mod">
          <ac:chgData name="Shreya Gupta" userId="9aaaf1fc39144499" providerId="LiveId" clId="{0434AF1E-6679-44E9-BEF7-66A0B34C23E3}" dt="2023-05-26T13:06:44.241" v="3007" actId="20577"/>
          <ac:spMkLst>
            <pc:docMk/>
            <pc:sldMk cId="767366699" sldId="318"/>
            <ac:spMk id="16" creationId="{5189ADB5-E96A-8B28-3169-849D8EFBC608}"/>
          </ac:spMkLst>
        </pc:spChg>
      </pc:sldChg>
      <pc:sldChg chg="addSp delSp modSp new mod setBg">
        <pc:chgData name="Shreya Gupta" userId="9aaaf1fc39144499" providerId="LiveId" clId="{0434AF1E-6679-44E9-BEF7-66A0B34C23E3}" dt="2023-05-15T13:52:09.194" v="1792" actId="1076"/>
        <pc:sldMkLst>
          <pc:docMk/>
          <pc:sldMk cId="349870237" sldId="319"/>
        </pc:sldMkLst>
        <pc:spChg chg="del">
          <ac:chgData name="Shreya Gupta" userId="9aaaf1fc39144499" providerId="LiveId" clId="{0434AF1E-6679-44E9-BEF7-66A0B34C23E3}" dt="2023-05-15T13:39:03.602" v="1592"/>
          <ac:spMkLst>
            <pc:docMk/>
            <pc:sldMk cId="349870237" sldId="319"/>
            <ac:spMk id="2" creationId="{935E1869-A4AF-2747-207B-71D805D09C67}"/>
          </ac:spMkLst>
        </pc:spChg>
        <pc:spChg chg="del">
          <ac:chgData name="Shreya Gupta" userId="9aaaf1fc39144499" providerId="LiveId" clId="{0434AF1E-6679-44E9-BEF7-66A0B34C23E3}" dt="2023-05-15T13:39:03.602" v="1592"/>
          <ac:spMkLst>
            <pc:docMk/>
            <pc:sldMk cId="349870237" sldId="319"/>
            <ac:spMk id="3" creationId="{E8E4356B-8300-A2A8-615D-B6CFE36498AA}"/>
          </ac:spMkLst>
        </pc:spChg>
        <pc:spChg chg="del mod">
          <ac:chgData name="Shreya Gupta" userId="9aaaf1fc39144499" providerId="LiveId" clId="{0434AF1E-6679-44E9-BEF7-66A0B34C23E3}" dt="2023-05-15T13:49:27.029" v="1768" actId="478"/>
          <ac:spMkLst>
            <pc:docMk/>
            <pc:sldMk cId="349870237" sldId="319"/>
            <ac:spMk id="4" creationId="{88882D44-E61D-9369-3928-ED7C709468F2}"/>
          </ac:spMkLst>
        </pc:spChg>
        <pc:spChg chg="mod">
          <ac:chgData name="Shreya Gupta" userId="9aaaf1fc39144499" providerId="LiveId" clId="{0434AF1E-6679-44E9-BEF7-66A0B34C23E3}" dt="2023-05-15T13:39:03.602" v="1592"/>
          <ac:spMkLst>
            <pc:docMk/>
            <pc:sldMk cId="349870237" sldId="319"/>
            <ac:spMk id="5" creationId="{98FEEA42-B4E0-8E4A-9779-8AA2FA213CE1}"/>
          </ac:spMkLst>
        </pc:spChg>
        <pc:spChg chg="add del mod">
          <ac:chgData name="Shreya Gupta" userId="9aaaf1fc39144499" providerId="LiveId" clId="{0434AF1E-6679-44E9-BEF7-66A0B34C23E3}" dt="2023-05-15T13:39:03.602" v="1592"/>
          <ac:spMkLst>
            <pc:docMk/>
            <pc:sldMk cId="349870237" sldId="319"/>
            <ac:spMk id="6" creationId="{45B5FBE5-A6AE-B587-69D5-98B073D3919F}"/>
          </ac:spMkLst>
        </pc:spChg>
        <pc:spChg chg="add del mod">
          <ac:chgData name="Shreya Gupta" userId="9aaaf1fc39144499" providerId="LiveId" clId="{0434AF1E-6679-44E9-BEF7-66A0B34C23E3}" dt="2023-05-15T13:39:03.602" v="1592"/>
          <ac:spMkLst>
            <pc:docMk/>
            <pc:sldMk cId="349870237" sldId="319"/>
            <ac:spMk id="7" creationId="{31321895-B153-F285-0977-3E80FA62FB2B}"/>
          </ac:spMkLst>
        </pc:spChg>
        <pc:spChg chg="add mod">
          <ac:chgData name="Shreya Gupta" userId="9aaaf1fc39144499" providerId="LiveId" clId="{0434AF1E-6679-44E9-BEF7-66A0B34C23E3}" dt="2023-05-15T13:52:09.194" v="1792" actId="1076"/>
          <ac:spMkLst>
            <pc:docMk/>
            <pc:sldMk cId="349870237" sldId="319"/>
            <ac:spMk id="8" creationId="{264C2911-CB4C-8ED8-5B79-9DBEC5CE99E1}"/>
          </ac:spMkLst>
        </pc:spChg>
        <pc:spChg chg="add mod">
          <ac:chgData name="Shreya Gupta" userId="9aaaf1fc39144499" providerId="LiveId" clId="{0434AF1E-6679-44E9-BEF7-66A0B34C23E3}" dt="2023-05-15T13:52:06.005" v="1791" actId="1076"/>
          <ac:spMkLst>
            <pc:docMk/>
            <pc:sldMk cId="349870237" sldId="319"/>
            <ac:spMk id="9" creationId="{925EF5CB-1940-0F56-7182-2FD5C577D9E0}"/>
          </ac:spMkLst>
        </pc:spChg>
      </pc:sldChg>
      <pc:sldChg chg="new del">
        <pc:chgData name="Shreya Gupta" userId="9aaaf1fc39144499" providerId="LiveId" clId="{0434AF1E-6679-44E9-BEF7-66A0B34C23E3}" dt="2023-05-15T13:04:39.573" v="1310" actId="47"/>
        <pc:sldMkLst>
          <pc:docMk/>
          <pc:sldMk cId="1497640713" sldId="319"/>
        </pc:sldMkLst>
      </pc:sldChg>
      <pc:sldChg chg="delSp modSp new mod setBg">
        <pc:chgData name="Shreya Gupta" userId="9aaaf1fc39144499" providerId="LiveId" clId="{0434AF1E-6679-44E9-BEF7-66A0B34C23E3}" dt="2023-05-16T13:27:44.746" v="2830"/>
        <pc:sldMkLst>
          <pc:docMk/>
          <pc:sldMk cId="667561963" sldId="320"/>
        </pc:sldMkLst>
        <pc:spChg chg="mod">
          <ac:chgData name="Shreya Gupta" userId="9aaaf1fc39144499" providerId="LiveId" clId="{0434AF1E-6679-44E9-BEF7-66A0B34C23E3}" dt="2023-05-16T12:23:11.776" v="1983" actId="1076"/>
          <ac:spMkLst>
            <pc:docMk/>
            <pc:sldMk cId="667561963" sldId="320"/>
            <ac:spMk id="2" creationId="{E842F986-F469-2A86-764C-2AA2AA6B4F9D}"/>
          </ac:spMkLst>
        </pc:spChg>
        <pc:spChg chg="mod">
          <ac:chgData name="Shreya Gupta" userId="9aaaf1fc39144499" providerId="LiveId" clId="{0434AF1E-6679-44E9-BEF7-66A0B34C23E3}" dt="2023-05-16T12:24:44.756" v="2000" actId="123"/>
          <ac:spMkLst>
            <pc:docMk/>
            <pc:sldMk cId="667561963" sldId="320"/>
            <ac:spMk id="3" creationId="{4DDFFFDE-08EF-2174-81F6-A78E64DF104C}"/>
          </ac:spMkLst>
        </pc:spChg>
        <pc:spChg chg="del mod">
          <ac:chgData name="Shreya Gupta" userId="9aaaf1fc39144499" providerId="LiveId" clId="{0434AF1E-6679-44E9-BEF7-66A0B34C23E3}" dt="2023-05-16T12:22:11.224" v="1974" actId="478"/>
          <ac:spMkLst>
            <pc:docMk/>
            <pc:sldMk cId="667561963" sldId="320"/>
            <ac:spMk id="4" creationId="{00F26F52-E3BC-4A0F-3AA6-67B0EF8A644A}"/>
          </ac:spMkLst>
        </pc:spChg>
      </pc:sldChg>
      <pc:sldChg chg="new del">
        <pc:chgData name="Shreya Gupta" userId="9aaaf1fc39144499" providerId="LiveId" clId="{0434AF1E-6679-44E9-BEF7-66A0B34C23E3}" dt="2023-05-16T13:24:04.448" v="2804" actId="47"/>
        <pc:sldMkLst>
          <pc:docMk/>
          <pc:sldMk cId="3657038717" sldId="321"/>
        </pc:sldMkLst>
      </pc:sldChg>
      <pc:sldChg chg="delSp modSp new mod">
        <pc:chgData name="Shreya Gupta" userId="9aaaf1fc39144499" providerId="LiveId" clId="{0434AF1E-6679-44E9-BEF7-66A0B34C23E3}" dt="2023-05-26T13:08:34.571" v="3011" actId="14100"/>
        <pc:sldMkLst>
          <pc:docMk/>
          <pc:sldMk cId="3135025894" sldId="322"/>
        </pc:sldMkLst>
        <pc:spChg chg="mod">
          <ac:chgData name="Shreya Gupta" userId="9aaaf1fc39144499" providerId="LiveId" clId="{0434AF1E-6679-44E9-BEF7-66A0B34C23E3}" dt="2023-05-16T12:48:13.359" v="2248" actId="1076"/>
          <ac:spMkLst>
            <pc:docMk/>
            <pc:sldMk cId="3135025894" sldId="322"/>
            <ac:spMk id="2" creationId="{292871D4-6218-2FE7-EDD6-14F4D75185B2}"/>
          </ac:spMkLst>
        </pc:spChg>
        <pc:spChg chg="del mod">
          <ac:chgData name="Shreya Gupta" userId="9aaaf1fc39144499" providerId="LiveId" clId="{0434AF1E-6679-44E9-BEF7-66A0B34C23E3}" dt="2023-05-16T12:48:23.076" v="2253" actId="478"/>
          <ac:spMkLst>
            <pc:docMk/>
            <pc:sldMk cId="3135025894" sldId="322"/>
            <ac:spMk id="3" creationId="{B2F33BF5-A8CB-7E4C-17F6-C545DAF2570E}"/>
          </ac:spMkLst>
        </pc:spChg>
        <pc:spChg chg="del mod">
          <ac:chgData name="Shreya Gupta" userId="9aaaf1fc39144499" providerId="LiveId" clId="{0434AF1E-6679-44E9-BEF7-66A0B34C23E3}" dt="2023-05-16T12:48:19.449" v="2251" actId="478"/>
          <ac:spMkLst>
            <pc:docMk/>
            <pc:sldMk cId="3135025894" sldId="322"/>
            <ac:spMk id="4" creationId="{5B4DB5EB-2C2D-6E0B-F17C-DE747F87BECC}"/>
          </ac:spMkLst>
        </pc:spChg>
        <pc:spChg chg="del mod">
          <ac:chgData name="Shreya Gupta" userId="9aaaf1fc39144499" providerId="LiveId" clId="{0434AF1E-6679-44E9-BEF7-66A0B34C23E3}" dt="2023-05-16T12:48:26.430" v="2255" actId="478"/>
          <ac:spMkLst>
            <pc:docMk/>
            <pc:sldMk cId="3135025894" sldId="322"/>
            <ac:spMk id="5" creationId="{490642E9-C87B-F512-E746-645AE1F39EC2}"/>
          </ac:spMkLst>
        </pc:spChg>
        <pc:spChg chg="del mod">
          <ac:chgData name="Shreya Gupta" userId="9aaaf1fc39144499" providerId="LiveId" clId="{0434AF1E-6679-44E9-BEF7-66A0B34C23E3}" dt="2023-05-16T12:48:38.066" v="2263" actId="478"/>
          <ac:spMkLst>
            <pc:docMk/>
            <pc:sldMk cId="3135025894" sldId="322"/>
            <ac:spMk id="6" creationId="{85524086-637E-E5CC-7494-DA1D26E0BC75}"/>
          </ac:spMkLst>
        </pc:spChg>
        <pc:spChg chg="del mod">
          <ac:chgData name="Shreya Gupta" userId="9aaaf1fc39144499" providerId="LiveId" clId="{0434AF1E-6679-44E9-BEF7-66A0B34C23E3}" dt="2023-05-16T12:48:31.450" v="2258" actId="478"/>
          <ac:spMkLst>
            <pc:docMk/>
            <pc:sldMk cId="3135025894" sldId="322"/>
            <ac:spMk id="7" creationId="{BA5AF9A4-AAE3-6DFB-652D-7CF4432C703E}"/>
          </ac:spMkLst>
        </pc:spChg>
        <pc:spChg chg="del mod">
          <ac:chgData name="Shreya Gupta" userId="9aaaf1fc39144499" providerId="LiveId" clId="{0434AF1E-6679-44E9-BEF7-66A0B34C23E3}" dt="2023-05-16T12:48:34.975" v="2261" actId="478"/>
          <ac:spMkLst>
            <pc:docMk/>
            <pc:sldMk cId="3135025894" sldId="322"/>
            <ac:spMk id="8" creationId="{92BD0685-1D1A-DB1B-F0E8-A570929E4579}"/>
          </ac:spMkLst>
        </pc:spChg>
        <pc:spChg chg="del mod">
          <ac:chgData name="Shreya Gupta" userId="9aaaf1fc39144499" providerId="LiveId" clId="{0434AF1E-6679-44E9-BEF7-66A0B34C23E3}" dt="2023-05-16T12:48:42.661" v="2265" actId="478"/>
          <ac:spMkLst>
            <pc:docMk/>
            <pc:sldMk cId="3135025894" sldId="322"/>
            <ac:spMk id="9" creationId="{C4D9E289-3D3E-0DFF-7BEF-4622FAE49F9B}"/>
          </ac:spMkLst>
        </pc:spChg>
        <pc:spChg chg="del mod">
          <ac:chgData name="Shreya Gupta" userId="9aaaf1fc39144499" providerId="LiveId" clId="{0434AF1E-6679-44E9-BEF7-66A0B34C23E3}" dt="2023-05-16T12:48:46.460" v="2267" actId="478"/>
          <ac:spMkLst>
            <pc:docMk/>
            <pc:sldMk cId="3135025894" sldId="322"/>
            <ac:spMk id="10" creationId="{2E9C9B03-DDFC-7611-1160-09C9A7688165}"/>
          </ac:spMkLst>
        </pc:spChg>
        <pc:spChg chg="del mod">
          <ac:chgData name="Shreya Gupta" userId="9aaaf1fc39144499" providerId="LiveId" clId="{0434AF1E-6679-44E9-BEF7-66A0B34C23E3}" dt="2023-05-16T12:48:49.458" v="2269" actId="478"/>
          <ac:spMkLst>
            <pc:docMk/>
            <pc:sldMk cId="3135025894" sldId="322"/>
            <ac:spMk id="11" creationId="{583CD42A-6A67-0C52-2452-D1DD0B71EF17}"/>
          </ac:spMkLst>
        </pc:spChg>
        <pc:spChg chg="mod">
          <ac:chgData name="Shreya Gupta" userId="9aaaf1fc39144499" providerId="LiveId" clId="{0434AF1E-6679-44E9-BEF7-66A0B34C23E3}" dt="2023-05-26T13:08:34.571" v="3011" actId="14100"/>
          <ac:spMkLst>
            <pc:docMk/>
            <pc:sldMk cId="3135025894" sldId="322"/>
            <ac:spMk id="12" creationId="{9111394B-CB52-05FA-6ED4-040BB623F151}"/>
          </ac:spMkLst>
        </pc:spChg>
      </pc:sldChg>
      <pc:sldChg chg="addSp delSp modSp new mod">
        <pc:chgData name="Shreya Gupta" userId="9aaaf1fc39144499" providerId="LiveId" clId="{0434AF1E-6679-44E9-BEF7-66A0B34C23E3}" dt="2023-05-26T13:08:22.601" v="3009" actId="14100"/>
        <pc:sldMkLst>
          <pc:docMk/>
          <pc:sldMk cId="3188991724" sldId="323"/>
        </pc:sldMkLst>
        <pc:spChg chg="del mod">
          <ac:chgData name="Shreya Gupta" userId="9aaaf1fc39144499" providerId="LiveId" clId="{0434AF1E-6679-44E9-BEF7-66A0B34C23E3}" dt="2023-05-16T12:52:41.218" v="2316" actId="478"/>
          <ac:spMkLst>
            <pc:docMk/>
            <pc:sldMk cId="3188991724" sldId="323"/>
            <ac:spMk id="2" creationId="{B3F8B7FC-FE04-B4F8-1ABF-411DC74FA40F}"/>
          </ac:spMkLst>
        </pc:spChg>
        <pc:spChg chg="mod">
          <ac:chgData name="Shreya Gupta" userId="9aaaf1fc39144499" providerId="LiveId" clId="{0434AF1E-6679-44E9-BEF7-66A0B34C23E3}" dt="2023-05-26T13:08:22.601" v="3009" actId="14100"/>
          <ac:spMkLst>
            <pc:docMk/>
            <pc:sldMk cId="3188991724" sldId="323"/>
            <ac:spMk id="3" creationId="{EB3B332D-257C-5DF1-83DD-1B2DD373D6B8}"/>
          </ac:spMkLst>
        </pc:spChg>
        <pc:spChg chg="add del mod">
          <ac:chgData name="Shreya Gupta" userId="9aaaf1fc39144499" providerId="LiveId" clId="{0434AF1E-6679-44E9-BEF7-66A0B34C23E3}" dt="2023-05-16T12:58:31.493" v="2393" actId="1957"/>
          <ac:spMkLst>
            <pc:docMk/>
            <pc:sldMk cId="3188991724" sldId="323"/>
            <ac:spMk id="4" creationId="{BD63DCD2-933B-AAB3-8F46-CC99FEF09B50}"/>
          </ac:spMkLst>
        </pc:spChg>
        <pc:spChg chg="del mod">
          <ac:chgData name="Shreya Gupta" userId="9aaaf1fc39144499" providerId="LiveId" clId="{0434AF1E-6679-44E9-BEF7-66A0B34C23E3}" dt="2023-05-16T13:07:39.781" v="2525" actId="478"/>
          <ac:spMkLst>
            <pc:docMk/>
            <pc:sldMk cId="3188991724" sldId="323"/>
            <ac:spMk id="5" creationId="{014B9D8F-AD83-2AFD-5C67-A6CD7FA51EA1}"/>
          </ac:spMkLst>
        </pc:spChg>
        <pc:spChg chg="add del">
          <ac:chgData name="Shreya Gupta" userId="9aaaf1fc39144499" providerId="LiveId" clId="{0434AF1E-6679-44E9-BEF7-66A0B34C23E3}" dt="2023-05-16T12:52:47.289" v="2318" actId="22"/>
          <ac:spMkLst>
            <pc:docMk/>
            <pc:sldMk cId="3188991724" sldId="323"/>
            <ac:spMk id="8" creationId="{9D512EEF-F0AF-A81F-633C-E2A37EC0741F}"/>
          </ac:spMkLst>
        </pc:spChg>
        <pc:spChg chg="add mod">
          <ac:chgData name="Shreya Gupta" userId="9aaaf1fc39144499" providerId="LiveId" clId="{0434AF1E-6679-44E9-BEF7-66A0B34C23E3}" dt="2023-05-16T13:05:29.892" v="2472" actId="1076"/>
          <ac:spMkLst>
            <pc:docMk/>
            <pc:sldMk cId="3188991724" sldId="323"/>
            <ac:spMk id="10" creationId="{A7F1AAC8-9870-7AE8-43BA-D211100B23D7}"/>
          </ac:spMkLst>
        </pc:spChg>
        <pc:spChg chg="add del mod">
          <ac:chgData name="Shreya Gupta" userId="9aaaf1fc39144499" providerId="LiveId" clId="{0434AF1E-6679-44E9-BEF7-66A0B34C23E3}" dt="2023-05-16T12:58:52.896" v="2396" actId="1957"/>
          <ac:spMkLst>
            <pc:docMk/>
            <pc:sldMk cId="3188991724" sldId="323"/>
            <ac:spMk id="20" creationId="{40F6C53B-EE24-DACF-8C97-4EB1B091484C}"/>
          </ac:spMkLst>
        </pc:spChg>
        <pc:spChg chg="add del mod">
          <ac:chgData name="Shreya Gupta" userId="9aaaf1fc39144499" providerId="LiveId" clId="{0434AF1E-6679-44E9-BEF7-66A0B34C23E3}" dt="2023-05-16T13:01:04.978" v="2414" actId="1957"/>
          <ac:spMkLst>
            <pc:docMk/>
            <pc:sldMk cId="3188991724" sldId="323"/>
            <ac:spMk id="25" creationId="{3E8149FE-40CC-9C24-C40D-36F26C3CC769}"/>
          </ac:spMkLst>
        </pc:spChg>
        <pc:graphicFrameChg chg="add del mod">
          <ac:chgData name="Shreya Gupta" userId="9aaaf1fc39144499" providerId="LiveId" clId="{0434AF1E-6679-44E9-BEF7-66A0B34C23E3}" dt="2023-05-16T12:56:53.586" v="2391" actId="1957"/>
          <ac:graphicFrameMkLst>
            <pc:docMk/>
            <pc:sldMk cId="3188991724" sldId="323"/>
            <ac:graphicFrameMk id="13" creationId="{46CB308B-32D7-DC0F-7BEC-498405064350}"/>
          </ac:graphicFrameMkLst>
        </pc:graphicFrameChg>
        <pc:graphicFrameChg chg="add del mod">
          <ac:chgData name="Shreya Gupta" userId="9aaaf1fc39144499" providerId="LiveId" clId="{0434AF1E-6679-44E9-BEF7-66A0B34C23E3}" dt="2023-05-16T12:58:42.719" v="2394" actId="478"/>
          <ac:graphicFrameMkLst>
            <pc:docMk/>
            <pc:sldMk cId="3188991724" sldId="323"/>
            <ac:graphicFrameMk id="18" creationId="{3BA860AD-3C58-7130-4036-F61D656CA77D}"/>
          </ac:graphicFrameMkLst>
        </pc:graphicFrameChg>
        <pc:graphicFrameChg chg="add del mod">
          <ac:chgData name="Shreya Gupta" userId="9aaaf1fc39144499" providerId="LiveId" clId="{0434AF1E-6679-44E9-BEF7-66A0B34C23E3}" dt="2023-05-16T13:00:25.809" v="2412" actId="478"/>
          <ac:graphicFrameMkLst>
            <pc:docMk/>
            <pc:sldMk cId="3188991724" sldId="323"/>
            <ac:graphicFrameMk id="23" creationId="{27007F00-3AAF-DF30-A12D-08A87AAA95D9}"/>
          </ac:graphicFrameMkLst>
        </pc:graphicFrameChg>
        <pc:graphicFrameChg chg="add mod">
          <ac:chgData name="Shreya Gupta" userId="9aaaf1fc39144499" providerId="LiveId" clId="{0434AF1E-6679-44E9-BEF7-66A0B34C23E3}" dt="2023-05-16T13:07:25.648" v="2522" actId="20577"/>
          <ac:graphicFrameMkLst>
            <pc:docMk/>
            <pc:sldMk cId="3188991724" sldId="323"/>
            <ac:graphicFrameMk id="28" creationId="{3D3D2ECC-888C-F40E-EBC9-1D7F25493372}"/>
          </ac:graphicFrameMkLst>
        </pc:graphicFrameChg>
      </pc:sldChg>
      <pc:sldChg chg="addSp delSp modSp new mod">
        <pc:chgData name="Shreya Gupta" userId="9aaaf1fc39144499" providerId="LiveId" clId="{0434AF1E-6679-44E9-BEF7-66A0B34C23E3}" dt="2023-05-16T13:22:23.998" v="2799" actId="14100"/>
        <pc:sldMkLst>
          <pc:docMk/>
          <pc:sldMk cId="628059218" sldId="324"/>
        </pc:sldMkLst>
        <pc:spChg chg="del mod">
          <ac:chgData name="Shreya Gupta" userId="9aaaf1fc39144499" providerId="LiveId" clId="{0434AF1E-6679-44E9-BEF7-66A0B34C23E3}" dt="2023-05-16T13:08:49.154" v="2528" actId="478"/>
          <ac:spMkLst>
            <pc:docMk/>
            <pc:sldMk cId="628059218" sldId="324"/>
            <ac:spMk id="2" creationId="{33928C40-A7BD-62B8-E78F-8B2F6DBD336E}"/>
          </ac:spMkLst>
        </pc:spChg>
        <pc:spChg chg="mod">
          <ac:chgData name="Shreya Gupta" userId="9aaaf1fc39144499" providerId="LiveId" clId="{0434AF1E-6679-44E9-BEF7-66A0B34C23E3}" dt="2023-05-16T13:20:31.238" v="2771" actId="1076"/>
          <ac:spMkLst>
            <pc:docMk/>
            <pc:sldMk cId="628059218" sldId="324"/>
            <ac:spMk id="3" creationId="{40832531-8021-8651-90E3-4A24A4CD99CE}"/>
          </ac:spMkLst>
        </pc:spChg>
        <pc:spChg chg="del mod">
          <ac:chgData name="Shreya Gupta" userId="9aaaf1fc39144499" providerId="LiveId" clId="{0434AF1E-6679-44E9-BEF7-66A0B34C23E3}" dt="2023-05-16T13:10:18.221" v="2536" actId="3680"/>
          <ac:spMkLst>
            <pc:docMk/>
            <pc:sldMk cId="628059218" sldId="324"/>
            <ac:spMk id="4" creationId="{7516E2CA-8D23-1714-21B6-86DB4E0534CD}"/>
          </ac:spMkLst>
        </pc:spChg>
        <pc:spChg chg="del mod">
          <ac:chgData name="Shreya Gupta" userId="9aaaf1fc39144499" providerId="LiveId" clId="{0434AF1E-6679-44E9-BEF7-66A0B34C23E3}" dt="2023-05-16T13:19:13.866" v="2754" actId="478"/>
          <ac:spMkLst>
            <pc:docMk/>
            <pc:sldMk cId="628059218" sldId="324"/>
            <ac:spMk id="5" creationId="{7C4A950F-FB18-2771-AC36-2C61F1F9B067}"/>
          </ac:spMkLst>
        </pc:spChg>
        <pc:spChg chg="add del mod">
          <ac:chgData name="Shreya Gupta" userId="9aaaf1fc39144499" providerId="LiveId" clId="{0434AF1E-6679-44E9-BEF7-66A0B34C23E3}" dt="2023-05-16T13:20:34.302" v="2772" actId="1076"/>
          <ac:spMkLst>
            <pc:docMk/>
            <pc:sldMk cId="628059218" sldId="324"/>
            <ac:spMk id="8" creationId="{E6DB87AC-387C-C943-99AF-7D6D2F382743}"/>
          </ac:spMkLst>
        </pc:spChg>
        <pc:graphicFrameChg chg="add mod ord modGraphic">
          <ac:chgData name="Shreya Gupta" userId="9aaaf1fc39144499" providerId="LiveId" clId="{0434AF1E-6679-44E9-BEF7-66A0B34C23E3}" dt="2023-05-16T13:22:23.998" v="2799" actId="14100"/>
          <ac:graphicFrameMkLst>
            <pc:docMk/>
            <pc:sldMk cId="628059218" sldId="324"/>
            <ac:graphicFrameMk id="9" creationId="{0AFC9B2F-7677-1F28-6131-FD3EA5914AC6}"/>
          </ac:graphicFrameMkLst>
        </pc:graphicFrameChg>
        <pc:picChg chg="add mod modCrop">
          <ac:chgData name="Shreya Gupta" userId="9aaaf1fc39144499" providerId="LiveId" clId="{0434AF1E-6679-44E9-BEF7-66A0B34C23E3}" dt="2023-05-16T13:21:45.284" v="2789" actId="1076"/>
          <ac:picMkLst>
            <pc:docMk/>
            <pc:sldMk cId="628059218" sldId="324"/>
            <ac:picMk id="11" creationId="{7A626E87-2B22-2D8D-932F-10065C92964B}"/>
          </ac:picMkLst>
        </pc:picChg>
        <pc:picChg chg="add mod modCrop">
          <ac:chgData name="Shreya Gupta" userId="9aaaf1fc39144499" providerId="LiveId" clId="{0434AF1E-6679-44E9-BEF7-66A0B34C23E3}" dt="2023-05-16T13:21:49.729" v="2790" actId="1076"/>
          <ac:picMkLst>
            <pc:docMk/>
            <pc:sldMk cId="628059218" sldId="324"/>
            <ac:picMk id="13" creationId="{5842D211-A08A-9E80-58C1-40C8AE107E07}"/>
          </ac:picMkLst>
        </pc:picChg>
      </pc:sldChg>
      <pc:sldChg chg="addSp delSp modSp new mod">
        <pc:chgData name="Shreya Gupta" userId="9aaaf1fc39144499" providerId="LiveId" clId="{0434AF1E-6679-44E9-BEF7-66A0B34C23E3}" dt="2023-05-26T17:14:24.761" v="3185" actId="14100"/>
        <pc:sldMkLst>
          <pc:docMk/>
          <pc:sldMk cId="2379782304" sldId="325"/>
        </pc:sldMkLst>
        <pc:spChg chg="del">
          <ac:chgData name="Shreya Gupta" userId="9aaaf1fc39144499" providerId="LiveId" clId="{0434AF1E-6679-44E9-BEF7-66A0B34C23E3}" dt="2023-05-26T17:07:20.428" v="3074" actId="931"/>
          <ac:spMkLst>
            <pc:docMk/>
            <pc:sldMk cId="2379782304" sldId="325"/>
            <ac:spMk id="2" creationId="{3C9287E5-FFE7-00EF-A869-81B8F8D1A24F}"/>
          </ac:spMkLst>
        </pc:spChg>
        <pc:spChg chg="mod">
          <ac:chgData name="Shreya Gupta" userId="9aaaf1fc39144499" providerId="LiveId" clId="{0434AF1E-6679-44E9-BEF7-66A0B34C23E3}" dt="2023-05-26T17:11:08.760" v="3082" actId="1076"/>
          <ac:spMkLst>
            <pc:docMk/>
            <pc:sldMk cId="2379782304" sldId="325"/>
            <ac:spMk id="3" creationId="{1F392502-089D-C58C-0FDC-92763AE2E9BC}"/>
          </ac:spMkLst>
        </pc:spChg>
        <pc:spChg chg="mod">
          <ac:chgData name="Shreya Gupta" userId="9aaaf1fc39144499" providerId="LiveId" clId="{0434AF1E-6679-44E9-BEF7-66A0B34C23E3}" dt="2023-05-26T17:14:24.761" v="3185" actId="14100"/>
          <ac:spMkLst>
            <pc:docMk/>
            <pc:sldMk cId="2379782304" sldId="325"/>
            <ac:spMk id="4" creationId="{F9ECCCC0-D4EE-AA9C-AA4D-5EFF52355F03}"/>
          </ac:spMkLst>
        </pc:spChg>
        <pc:picChg chg="add mod">
          <ac:chgData name="Shreya Gupta" userId="9aaaf1fc39144499" providerId="LiveId" clId="{0434AF1E-6679-44E9-BEF7-66A0B34C23E3}" dt="2023-05-26T17:07:20.428" v="3074" actId="931"/>
          <ac:picMkLst>
            <pc:docMk/>
            <pc:sldMk cId="2379782304" sldId="325"/>
            <ac:picMk id="8" creationId="{9D035A27-D655-D7FB-825F-3E64A12E863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9525" cap="rnd">
              <a:solidFill>
                <a:schemeClr val="accent2">
                  <a:alpha val="50000"/>
                </a:schemeClr>
              </a:solidFill>
              <a:round/>
            </a:ln>
            <a:effectLst/>
          </c:spPr>
          <c:marker>
            <c:symbol val="diamond"/>
            <c:size val="6"/>
            <c:spPr>
              <a:solidFill>
                <a:schemeClr val="lt1"/>
              </a:solidFill>
              <a:ln w="15875">
                <a:solidFill>
                  <a:schemeClr val="accent2"/>
                </a:solidFill>
                <a:round/>
              </a:ln>
              <a:effectLst/>
            </c:spPr>
          </c:marker>
          <c:xVal>
            <c:numRef>
              <c:f>Sheet1!$A$2:$A$13</c:f>
              <c:numCache>
                <c:formatCode>General</c:formatCode>
                <c:ptCount val="12"/>
                <c:pt idx="0">
                  <c:v>26</c:v>
                </c:pt>
                <c:pt idx="1">
                  <c:v>35</c:v>
                </c:pt>
                <c:pt idx="2">
                  <c:v>40</c:v>
                </c:pt>
                <c:pt idx="3">
                  <c:v>45</c:v>
                </c:pt>
                <c:pt idx="4">
                  <c:v>50</c:v>
                </c:pt>
                <c:pt idx="5">
                  <c:v>54</c:v>
                </c:pt>
                <c:pt idx="6">
                  <c:v>58</c:v>
                </c:pt>
                <c:pt idx="7">
                  <c:v>66</c:v>
                </c:pt>
                <c:pt idx="8">
                  <c:v>70</c:v>
                </c:pt>
                <c:pt idx="9">
                  <c:v>80</c:v>
                </c:pt>
                <c:pt idx="10">
                  <c:v>82</c:v>
                </c:pt>
                <c:pt idx="11">
                  <c:v>83</c:v>
                </c:pt>
              </c:numCache>
            </c:numRef>
          </c:xVal>
          <c:yVal>
            <c:numRef>
              <c:f>Sheet1!$B$2:$B$13</c:f>
              <c:numCache>
                <c:formatCode>General</c:formatCode>
                <c:ptCount val="12"/>
                <c:pt idx="0">
                  <c:v>244</c:v>
                </c:pt>
                <c:pt idx="1">
                  <c:v>220</c:v>
                </c:pt>
                <c:pt idx="2">
                  <c:v>200</c:v>
                </c:pt>
                <c:pt idx="3">
                  <c:v>175</c:v>
                </c:pt>
                <c:pt idx="4">
                  <c:v>145</c:v>
                </c:pt>
                <c:pt idx="5">
                  <c:v>122</c:v>
                </c:pt>
                <c:pt idx="6">
                  <c:v>102</c:v>
                </c:pt>
                <c:pt idx="7">
                  <c:v>90</c:v>
                </c:pt>
                <c:pt idx="8">
                  <c:v>70</c:v>
                </c:pt>
                <c:pt idx="9">
                  <c:v>50</c:v>
                </c:pt>
                <c:pt idx="10">
                  <c:v>45</c:v>
                </c:pt>
                <c:pt idx="11">
                  <c:v>40</c:v>
                </c:pt>
              </c:numCache>
            </c:numRef>
          </c:yVal>
          <c:smooth val="1"/>
          <c:extLst>
            <c:ext xmlns:c16="http://schemas.microsoft.com/office/drawing/2014/chart" uri="{C3380CC4-5D6E-409C-BE32-E72D297353CC}">
              <c16:uniqueId val="{00000000-0D9F-4E53-B653-73F6BDD1BFB8}"/>
            </c:ext>
          </c:extLst>
        </c:ser>
        <c:dLbls>
          <c:showLegendKey val="0"/>
          <c:showVal val="0"/>
          <c:showCatName val="0"/>
          <c:showSerName val="0"/>
          <c:showPercent val="0"/>
          <c:showBubbleSize val="0"/>
        </c:dLbls>
        <c:axId val="1422119840"/>
        <c:axId val="1422120320"/>
      </c:scatterChart>
      <c:valAx>
        <c:axId val="142211984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dirty="0"/>
                  <a:t>Confidence Level</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422120320"/>
        <c:crosses val="autoZero"/>
        <c:crossBetween val="midCat"/>
      </c:valAx>
      <c:valAx>
        <c:axId val="142212032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dirty="0"/>
                  <a:t>Distance (cm)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422119840"/>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5/26/2023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dirty="0"/>
              <a:t>Click to edit Master title style</a:t>
            </a:r>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dirty="0"/>
              <a:t>Click to edit Master title style</a:t>
            </a:r>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dirty="0"/>
              <a:t>Click to edit Master title style</a:t>
            </a:r>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dirty="0"/>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60759" y="1143000"/>
            <a:ext cx="3937416" cy="2387600"/>
          </a:xfrm>
        </p:spPr>
        <p:txBody>
          <a:bodyPr>
            <a:normAutofit/>
          </a:bodyPr>
          <a:lstStyle/>
          <a:p>
            <a:pPr algn="ctr"/>
            <a:r>
              <a:rPr lang="en-US" b="1" dirty="0">
                <a:latin typeface="Times New Roman" panose="02020603050405020304" pitchFamily="18" charset="0"/>
                <a:cs typeface="Times New Roman" panose="02020603050405020304" pitchFamily="18" charset="0"/>
              </a:rPr>
              <a:t>Face Recognition based Attendance System</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577780" y="4350478"/>
            <a:ext cx="4650658" cy="1086760"/>
          </a:xfrm>
        </p:spPr>
        <p:txBody>
          <a:bodyPr>
            <a:normAutofit/>
          </a:bodyPr>
          <a:lstStyle/>
          <a:p>
            <a:r>
              <a:rPr lang="en-US" sz="1600" dirty="0">
                <a:latin typeface="Times New Roman" panose="02020603050405020304" pitchFamily="18" charset="0"/>
                <a:cs typeface="Times New Roman" panose="02020603050405020304" pitchFamily="18" charset="0"/>
              </a:rPr>
              <a:t>By:                                                                     To:                      </a:t>
            </a:r>
          </a:p>
          <a:p>
            <a:r>
              <a:rPr lang="en-US" sz="1600" dirty="0">
                <a:latin typeface="Times New Roman" panose="02020603050405020304" pitchFamily="18" charset="0"/>
                <a:cs typeface="Times New Roman" panose="02020603050405020304" pitchFamily="18" charset="0"/>
              </a:rPr>
              <a:t>Shreya Gupta                                 Dr. Amanpreet Kaur</a:t>
            </a:r>
          </a:p>
        </p:txBody>
      </p:sp>
      <p:pic>
        <p:nvPicPr>
          <p:cNvPr id="12" name="Picture 11">
            <a:extLst>
              <a:ext uri="{FF2B5EF4-FFF2-40B4-BE49-F238E27FC236}">
                <a16:creationId xmlns:a16="http://schemas.microsoft.com/office/drawing/2014/main" id="{8E2E685F-C3B3-5A64-E679-435410779F92}"/>
              </a:ext>
            </a:extLst>
          </p:cNvPr>
          <p:cNvPicPr>
            <a:picLocks noChangeAspect="1"/>
          </p:cNvPicPr>
          <p:nvPr/>
        </p:nvPicPr>
        <p:blipFill>
          <a:blip r:embed="rId2"/>
          <a:stretch>
            <a:fillRect/>
          </a:stretch>
        </p:blipFill>
        <p:spPr>
          <a:xfrm>
            <a:off x="1140542" y="1296793"/>
            <a:ext cx="5201264" cy="4264414"/>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20000"/>
            <a:lumOff val="80000"/>
            <a:alpha val="8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3D97-803C-FAB7-A56E-411ABB0BD8E2}"/>
              </a:ext>
            </a:extLst>
          </p:cNvPr>
          <p:cNvSpPr>
            <a:spLocks noGrp="1"/>
          </p:cNvSpPr>
          <p:nvPr>
            <p:ph type="title"/>
          </p:nvPr>
        </p:nvSpPr>
        <p:spPr>
          <a:xfrm>
            <a:off x="1088136" y="183959"/>
            <a:ext cx="10515600" cy="640080"/>
          </a:xfrm>
        </p:spPr>
        <p:txBody>
          <a:bodyPr>
            <a:normAutofit/>
          </a:bodyPr>
          <a:lstStyle/>
          <a:p>
            <a:pPr algn="ctr"/>
            <a:r>
              <a:rPr lang="en-IN" sz="2800" b="1" dirty="0">
                <a:latin typeface="Times New Roman" panose="02020603050405020304" pitchFamily="18" charset="0"/>
                <a:cs typeface="Times New Roman" panose="02020603050405020304" pitchFamily="18" charset="0"/>
              </a:rPr>
              <a:t>ALGORITHM USED</a:t>
            </a:r>
          </a:p>
        </p:txBody>
      </p:sp>
      <p:sp>
        <p:nvSpPr>
          <p:cNvPr id="5" name="Slide Number Placeholder 4">
            <a:extLst>
              <a:ext uri="{FF2B5EF4-FFF2-40B4-BE49-F238E27FC236}">
                <a16:creationId xmlns:a16="http://schemas.microsoft.com/office/drawing/2014/main" id="{EABF4EFE-7196-3ACB-2FCB-B6D6551D3FAE}"/>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3" name="Content Placeholder 2">
            <a:extLst>
              <a:ext uri="{FF2B5EF4-FFF2-40B4-BE49-F238E27FC236}">
                <a16:creationId xmlns:a16="http://schemas.microsoft.com/office/drawing/2014/main" id="{73CF4807-5764-A844-26C3-10350B0EFE0E}"/>
              </a:ext>
            </a:extLst>
          </p:cNvPr>
          <p:cNvSpPr>
            <a:spLocks noGrp="1"/>
          </p:cNvSpPr>
          <p:nvPr>
            <p:ph idx="4294967295"/>
          </p:nvPr>
        </p:nvSpPr>
        <p:spPr>
          <a:xfrm>
            <a:off x="838200" y="934833"/>
            <a:ext cx="10515600" cy="5495925"/>
          </a:xfrm>
        </p:spPr>
        <p:txBody>
          <a:bodyPr>
            <a:normAutofit/>
          </a:bodyPr>
          <a:lstStyle/>
          <a:p>
            <a:pPr algn="just"/>
            <a:r>
              <a:rPr lang="en-IN" sz="1800" b="1" i="1" dirty="0">
                <a:latin typeface="Times New Roman" panose="02020603050405020304" pitchFamily="18" charset="0"/>
                <a:cs typeface="Times New Roman" panose="02020603050405020304" pitchFamily="18" charset="0"/>
              </a:rPr>
              <a:t>Haar Cascade </a:t>
            </a:r>
            <a:r>
              <a:rPr lang="en-IN" sz="1800" dirty="0">
                <a:latin typeface="Times New Roman" panose="02020603050405020304" pitchFamily="18" charset="0"/>
                <a:cs typeface="Times New Roman" panose="02020603050405020304" pitchFamily="18" charset="0"/>
              </a:rPr>
              <a:t>: I</a:t>
            </a:r>
            <a:r>
              <a:rPr lang="en-US" sz="1800" b="0" i="0" dirty="0">
                <a:solidFill>
                  <a:srgbClr val="000000"/>
                </a:solidFill>
                <a:effectLst/>
                <a:latin typeface="Times New Roman" panose="02020603050405020304" pitchFamily="18" charset="0"/>
                <a:cs typeface="Times New Roman" panose="02020603050405020304" pitchFamily="18" charset="0"/>
              </a:rPr>
              <a:t>t is a machine learning based approach where a cascade function is trained from a lot of positive and negative images (where positive images are those where the object to be detected is present, negative are those where it is not). It is then used to detect objects in other images. Luckily, OpenCV offers pre-trained Haar cascade algorithms, organized into categories (faces, eyes and so forth), depending on the images they have been trained on.</a:t>
            </a:r>
          </a:p>
          <a:p>
            <a:pPr marL="0" indent="0" algn="just">
              <a:buNone/>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algn="just"/>
            <a:r>
              <a:rPr lang="en-IN" sz="1800" b="1" i="1" dirty="0">
                <a:latin typeface="Times New Roman" panose="02020603050405020304" pitchFamily="18" charset="0"/>
                <a:cs typeface="Times New Roman" panose="02020603050405020304" pitchFamily="18" charset="0"/>
              </a:rPr>
              <a:t>LBPH</a:t>
            </a:r>
            <a:r>
              <a:rPr lang="en-IN" sz="1800" dirty="0">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Local Binary Pattern (LBP) is a simple yet very efficient texture operator which labels the pixels of an image by thresholding the neighborhood of each pixel and considers the result as a binary number. It has further been determined that when LBP is combined with histograms of oriented gradients (HOG) descriptor, it improves the detection performance considerably on some datasets.</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D8D99A0-88A6-9F25-6F94-C9122DBA46B2}"/>
              </a:ext>
            </a:extLst>
          </p:cNvPr>
          <p:cNvPicPr>
            <a:picLocks noChangeAspect="1"/>
          </p:cNvPicPr>
          <p:nvPr/>
        </p:nvPicPr>
        <p:blipFill>
          <a:blip r:embed="rId2"/>
          <a:stretch>
            <a:fillRect/>
          </a:stretch>
        </p:blipFill>
        <p:spPr>
          <a:xfrm>
            <a:off x="4810853" y="2316111"/>
            <a:ext cx="3526902" cy="2733368"/>
          </a:xfrm>
          <a:prstGeom prst="rect">
            <a:avLst/>
          </a:prstGeom>
        </p:spPr>
      </p:pic>
    </p:spTree>
    <p:extLst>
      <p:ext uri="{BB962C8B-B14F-4D97-AF65-F5344CB8AC3E}">
        <p14:creationId xmlns:p14="http://schemas.microsoft.com/office/powerpoint/2010/main" val="4065878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5E5"/>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4C2911-CB4C-8ED8-5B79-9DBEC5CE99E1}"/>
              </a:ext>
            </a:extLst>
          </p:cNvPr>
          <p:cNvSpPr>
            <a:spLocks noGrp="1"/>
          </p:cNvSpPr>
          <p:nvPr>
            <p:ph type="title"/>
          </p:nvPr>
        </p:nvSpPr>
        <p:spPr>
          <a:xfrm>
            <a:off x="838200" y="413536"/>
            <a:ext cx="10515600" cy="640080"/>
          </a:xfrm>
        </p:spPr>
        <p:txBody>
          <a:bodyPr>
            <a:normAutofit/>
          </a:bodyPr>
          <a:lstStyle/>
          <a:p>
            <a:pPr algn="ctr"/>
            <a:r>
              <a:rPr lang="en-IN" sz="3200" b="1" dirty="0">
                <a:latin typeface="Times New Roman" panose="02020603050405020304" pitchFamily="18" charset="0"/>
                <a:cs typeface="Times New Roman" panose="02020603050405020304" pitchFamily="18" charset="0"/>
              </a:rPr>
              <a:t>LIBRARY USED</a:t>
            </a:r>
          </a:p>
        </p:txBody>
      </p:sp>
      <p:sp>
        <p:nvSpPr>
          <p:cNvPr id="9" name="Content Placeholder 8">
            <a:extLst>
              <a:ext uri="{FF2B5EF4-FFF2-40B4-BE49-F238E27FC236}">
                <a16:creationId xmlns:a16="http://schemas.microsoft.com/office/drawing/2014/main" id="{925EF5CB-1940-0F56-7182-2FD5C577D9E0}"/>
              </a:ext>
            </a:extLst>
          </p:cNvPr>
          <p:cNvSpPr>
            <a:spLocks noGrp="1"/>
          </p:cNvSpPr>
          <p:nvPr>
            <p:ph idx="1"/>
          </p:nvPr>
        </p:nvSpPr>
        <p:spPr>
          <a:xfrm>
            <a:off x="838200" y="1489382"/>
            <a:ext cx="10515600" cy="4866968"/>
          </a:xfrm>
          <a:noFill/>
          <a:ln>
            <a:noFill/>
          </a:ln>
        </p:spPr>
        <p:txBody>
          <a:bodyPr>
            <a:normAutofit/>
          </a:bodyPr>
          <a:lstStyle/>
          <a:p>
            <a:pPr algn="just"/>
            <a:r>
              <a:rPr lang="en-US" sz="1600" b="1" i="1" dirty="0">
                <a:solidFill>
                  <a:srgbClr val="000000"/>
                </a:solidFill>
                <a:effectLst/>
                <a:latin typeface="Times New Roman" panose="02020603050405020304" pitchFamily="18" charset="0"/>
                <a:cs typeface="Times New Roman" panose="02020603050405020304" pitchFamily="18" charset="0"/>
              </a:rPr>
              <a:t>OpenCV Library </a:t>
            </a:r>
            <a:r>
              <a:rPr lang="en-US" sz="1600" b="0"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1F1F1F"/>
                </a:solidFill>
                <a:effectLst/>
                <a:latin typeface="Times New Roman" panose="02020603050405020304" pitchFamily="18" charset="0"/>
                <a:cs typeface="Times New Roman" panose="02020603050405020304" pitchFamily="18" charset="0"/>
              </a:rPr>
              <a:t>OpenCV (Open-Source Computer Vision Library) is an open-source computer vision and machine learning software library. OpenCV was built to provide a common infrastructure for computer vision applications and to accelerate the use of machine perception in the commercial products. Being a BSD-licensed product, OpenCV makes it easy for businesses to utilize and modify the code.</a:t>
            </a:r>
            <a:r>
              <a:rPr lang="en-US" sz="1600" b="0" i="0" dirty="0">
                <a:solidFill>
                  <a:srgbClr val="000000"/>
                </a:solidFill>
                <a:effectLst/>
                <a:latin typeface="Times New Roman" panose="02020603050405020304" pitchFamily="18" charset="0"/>
                <a:cs typeface="Times New Roman" panose="02020603050405020304" pitchFamily="18" charset="0"/>
              </a:rPr>
              <a:t> </a:t>
            </a:r>
            <a:endParaRPr lang="en-US" sz="1600" b="0" i="0" dirty="0">
              <a:solidFill>
                <a:srgbClr val="1F1F1F"/>
              </a:solidFill>
              <a:effectLst/>
              <a:latin typeface="Times New Roman" panose="02020603050405020304" pitchFamily="18" charset="0"/>
              <a:cs typeface="Times New Roman" panose="02020603050405020304" pitchFamily="18" charset="0"/>
            </a:endParaRPr>
          </a:p>
          <a:p>
            <a:pPr algn="just"/>
            <a:r>
              <a:rPr lang="en-US" sz="1600" b="1" i="1" dirty="0">
                <a:solidFill>
                  <a:srgbClr val="000000"/>
                </a:solidFill>
                <a:effectLst/>
                <a:latin typeface="Times New Roman" panose="02020603050405020304" pitchFamily="18" charset="0"/>
                <a:cs typeface="Times New Roman" panose="02020603050405020304" pitchFamily="18" charset="0"/>
              </a:rPr>
              <a:t>NumPy package : </a:t>
            </a:r>
            <a:r>
              <a:rPr lang="en-US" sz="1600" b="0" i="0" dirty="0">
                <a:solidFill>
                  <a:srgbClr val="1F1F1F"/>
                </a:solidFill>
                <a:effectLst/>
                <a:latin typeface="Times New Roman" panose="02020603050405020304" pitchFamily="18" charset="0"/>
                <a:cs typeface="Times New Roman" panose="02020603050405020304" pitchFamily="18" charset="0"/>
              </a:rPr>
              <a:t>NumPy is a Python package which stands for 'Numerical Python'. It is the core library for scientific computing, which contains a powerful n-dimensional array object, provide tools for integrating C, C++ etc. It is also useful in linear algebra, random number capability etc.</a:t>
            </a:r>
          </a:p>
          <a:p>
            <a:pPr algn="just"/>
            <a:r>
              <a:rPr lang="en-US" sz="1600" b="1" i="1" dirty="0">
                <a:solidFill>
                  <a:srgbClr val="1F1F1F"/>
                </a:solidFill>
                <a:effectLst/>
                <a:latin typeface="Times New Roman" panose="02020603050405020304" pitchFamily="18" charset="0"/>
                <a:cs typeface="Times New Roman" panose="02020603050405020304" pitchFamily="18" charset="0"/>
              </a:rPr>
              <a:t>Pandas Library : </a:t>
            </a:r>
            <a:r>
              <a:rPr lang="en-US" sz="1600" b="0" i="0" dirty="0">
                <a:solidFill>
                  <a:srgbClr val="1F1F1F"/>
                </a:solidFill>
                <a:effectLst/>
                <a:latin typeface="Times New Roman" panose="02020603050405020304" pitchFamily="18" charset="0"/>
                <a:cs typeface="Times New Roman" panose="02020603050405020304" pitchFamily="18" charset="0"/>
              </a:rPr>
              <a:t>Pandas is a high-level data manipulation tool developed by Wes McKinney. It is built on the NumPy package and its key data structure is called the Data Frame. Data Frames allow you to store and manipulate tabular data in rows of observations and columns of variables.</a:t>
            </a:r>
            <a:r>
              <a:rPr lang="en-US" sz="1600" b="0" i="0" dirty="0">
                <a:solidFill>
                  <a:srgbClr val="000000"/>
                </a:solidFill>
                <a:effectLst/>
                <a:latin typeface="Times New Roman" panose="02020603050405020304" pitchFamily="18" charset="0"/>
                <a:cs typeface="Times New Roman" panose="02020603050405020304" pitchFamily="18" charset="0"/>
              </a:rPr>
              <a:t> </a:t>
            </a:r>
            <a:endParaRPr lang="en-US" sz="1600" b="0" i="0" dirty="0">
              <a:solidFill>
                <a:srgbClr val="1F1F1F"/>
              </a:solidFill>
              <a:effectLst/>
              <a:latin typeface="Times New Roman" panose="02020603050405020304" pitchFamily="18" charset="0"/>
              <a:cs typeface="Times New Roman" panose="02020603050405020304" pitchFamily="18" charset="0"/>
            </a:endParaRPr>
          </a:p>
          <a:p>
            <a:pPr algn="just"/>
            <a:r>
              <a:rPr lang="en-US" sz="1600" b="1" i="1" dirty="0" err="1">
                <a:solidFill>
                  <a:srgbClr val="000000"/>
                </a:solidFill>
                <a:effectLst/>
                <a:latin typeface="Times New Roman" panose="02020603050405020304" pitchFamily="18" charset="0"/>
                <a:cs typeface="Times New Roman" panose="02020603050405020304" pitchFamily="18" charset="0"/>
              </a:rPr>
              <a:t>Tkinter</a:t>
            </a:r>
            <a:r>
              <a:rPr lang="en-US" sz="1600" b="1" i="1" dirty="0">
                <a:solidFill>
                  <a:srgbClr val="000000"/>
                </a:solidFill>
                <a:effectLst/>
                <a:latin typeface="Times New Roman" panose="02020603050405020304" pitchFamily="18" charset="0"/>
                <a:cs typeface="Times New Roman" panose="02020603050405020304" pitchFamily="18" charset="0"/>
              </a:rPr>
              <a:t> Module : </a:t>
            </a:r>
            <a:r>
              <a:rPr lang="en-US" sz="1600" b="0" i="0" dirty="0" err="1">
                <a:solidFill>
                  <a:srgbClr val="000000"/>
                </a:solidFill>
                <a:effectLst/>
                <a:latin typeface="Times New Roman" panose="02020603050405020304" pitchFamily="18" charset="0"/>
                <a:cs typeface="Times New Roman" panose="02020603050405020304" pitchFamily="18" charset="0"/>
              </a:rPr>
              <a:t>Tkinter</a:t>
            </a:r>
            <a:r>
              <a:rPr lang="en-US" sz="1600" b="0" i="0" dirty="0">
                <a:solidFill>
                  <a:srgbClr val="000000"/>
                </a:solidFill>
                <a:effectLst/>
                <a:latin typeface="Times New Roman" panose="02020603050405020304" pitchFamily="18" charset="0"/>
                <a:cs typeface="Times New Roman" panose="02020603050405020304" pitchFamily="18" charset="0"/>
              </a:rPr>
              <a:t> is the standard GUI library for Python. Python when combined with </a:t>
            </a:r>
            <a:r>
              <a:rPr lang="en-US" sz="1600" b="0" i="0" dirty="0" err="1">
                <a:solidFill>
                  <a:srgbClr val="000000"/>
                </a:solidFill>
                <a:effectLst/>
                <a:latin typeface="Times New Roman" panose="02020603050405020304" pitchFamily="18" charset="0"/>
                <a:cs typeface="Times New Roman" panose="02020603050405020304" pitchFamily="18" charset="0"/>
              </a:rPr>
              <a:t>Tkinter</a:t>
            </a:r>
            <a:r>
              <a:rPr lang="en-US" sz="1600" b="0" i="0" dirty="0">
                <a:solidFill>
                  <a:srgbClr val="000000"/>
                </a:solidFill>
                <a:effectLst/>
                <a:latin typeface="Times New Roman" panose="02020603050405020304" pitchFamily="18" charset="0"/>
                <a:cs typeface="Times New Roman" panose="02020603050405020304" pitchFamily="18" charset="0"/>
              </a:rPr>
              <a:t> provides a fast and easy way to create GUI applications. </a:t>
            </a:r>
            <a:r>
              <a:rPr lang="en-US" sz="1600" b="0" i="0" dirty="0" err="1">
                <a:solidFill>
                  <a:srgbClr val="000000"/>
                </a:solidFill>
                <a:effectLst/>
                <a:latin typeface="Times New Roman" panose="02020603050405020304" pitchFamily="18" charset="0"/>
                <a:cs typeface="Times New Roman" panose="02020603050405020304" pitchFamily="18" charset="0"/>
              </a:rPr>
              <a:t>Tkinter</a:t>
            </a:r>
            <a:r>
              <a:rPr lang="en-US" sz="1600" b="0" i="0" dirty="0">
                <a:solidFill>
                  <a:srgbClr val="000000"/>
                </a:solidFill>
                <a:effectLst/>
                <a:latin typeface="Times New Roman" panose="02020603050405020304" pitchFamily="18" charset="0"/>
                <a:cs typeface="Times New Roman" panose="02020603050405020304" pitchFamily="18" charset="0"/>
              </a:rPr>
              <a:t> provides a powerful object-oriented interface to the Tk GUI toolkit.</a:t>
            </a:r>
          </a:p>
          <a:p>
            <a:pPr algn="just"/>
            <a:r>
              <a:rPr lang="en-US" sz="1600" b="1" i="1" dirty="0">
                <a:solidFill>
                  <a:srgbClr val="000000"/>
                </a:solidFill>
                <a:effectLst/>
                <a:latin typeface="Times New Roman" panose="02020603050405020304" pitchFamily="18" charset="0"/>
                <a:cs typeface="Times New Roman" panose="02020603050405020304" pitchFamily="18" charset="0"/>
              </a:rPr>
              <a:t>Time Module : </a:t>
            </a:r>
            <a:r>
              <a:rPr lang="en-US" sz="1600" b="0" i="0" dirty="0">
                <a:solidFill>
                  <a:srgbClr val="000000"/>
                </a:solidFill>
                <a:effectLst/>
                <a:latin typeface="Times New Roman" panose="02020603050405020304" pitchFamily="18" charset="0"/>
                <a:cs typeface="Times New Roman" panose="02020603050405020304" pitchFamily="18" charset="0"/>
              </a:rPr>
              <a:t>Python has a module named time to handle time related task. To use functions defined in the module, we need to import the module first. </a:t>
            </a:r>
          </a:p>
          <a:p>
            <a:pPr algn="just"/>
            <a:r>
              <a:rPr lang="en-US" sz="1600" b="1" i="1" dirty="0">
                <a:solidFill>
                  <a:srgbClr val="000000"/>
                </a:solidFill>
                <a:effectLst/>
                <a:latin typeface="Times New Roman" panose="02020603050405020304" pitchFamily="18" charset="0"/>
                <a:cs typeface="Times New Roman" panose="02020603050405020304" pitchFamily="18" charset="0"/>
              </a:rPr>
              <a:t>Date Module : </a:t>
            </a:r>
            <a:r>
              <a:rPr lang="en-US" sz="1600" b="0" i="0" dirty="0">
                <a:solidFill>
                  <a:srgbClr val="000000"/>
                </a:solidFill>
                <a:effectLst/>
                <a:latin typeface="Times New Roman" panose="02020603050405020304" pitchFamily="18" charset="0"/>
                <a:cs typeface="Times New Roman" panose="02020603050405020304" pitchFamily="18" charset="0"/>
              </a:rPr>
              <a:t>A date in python is not a date type of its own, but we can import a module named date time work with dates as a date objects. </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1600" b="0" i="0" dirty="0">
              <a:solidFill>
                <a:srgbClr val="1F1F1F"/>
              </a:solidFill>
              <a:effectLst/>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8FEEA42-B4E0-8E4A-9779-8AA2FA213CE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4987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DBF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690716" y="136525"/>
            <a:ext cx="10515600" cy="640080"/>
          </a:xfrm>
        </p:spPr>
        <p:txBody>
          <a:bodyPr>
            <a:normAutofit/>
          </a:bodyPr>
          <a:lstStyle/>
          <a:p>
            <a:pPr algn="ctr"/>
            <a:r>
              <a:rPr lang="en-US" sz="3200" b="1" dirty="0">
                <a:latin typeface="Times New Roman" panose="02020603050405020304" pitchFamily="18" charset="0"/>
                <a:cs typeface="Times New Roman" panose="02020603050405020304" pitchFamily="18" charset="0"/>
              </a:rPr>
              <a:t>RESULTS</a:t>
            </a:r>
          </a:p>
        </p:txBody>
      </p:sp>
      <p:sp>
        <p:nvSpPr>
          <p:cNvPr id="4" name="Slide Number Placeholder 3">
            <a:extLst>
              <a:ext uri="{FF2B5EF4-FFF2-40B4-BE49-F238E27FC236}">
                <a16:creationId xmlns:a16="http://schemas.microsoft.com/office/drawing/2014/main" id="{83B2246F-CEE7-4406-BBDE-7117F1830E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6" name="Content Placeholder 5">
            <a:extLst>
              <a:ext uri="{FF2B5EF4-FFF2-40B4-BE49-F238E27FC236}">
                <a16:creationId xmlns:a16="http://schemas.microsoft.com/office/drawing/2014/main" id="{E98B75BF-E514-86FF-4DF1-E551D68B2674}"/>
              </a:ext>
            </a:extLst>
          </p:cNvPr>
          <p:cNvPicPr>
            <a:picLocks noGrp="1" noChangeAspect="1"/>
          </p:cNvPicPr>
          <p:nvPr>
            <p:ph idx="1"/>
          </p:nvPr>
        </p:nvPicPr>
        <p:blipFill rotWithShape="1">
          <a:blip r:embed="rId2"/>
          <a:srcRect l="4036" t="4906" r="9534" b="10134"/>
          <a:stretch/>
        </p:blipFill>
        <p:spPr>
          <a:xfrm>
            <a:off x="245805" y="1759975"/>
            <a:ext cx="5181601" cy="3480622"/>
          </a:xfrm>
        </p:spPr>
      </p:pic>
      <p:pic>
        <p:nvPicPr>
          <p:cNvPr id="10" name="Picture 9">
            <a:extLst>
              <a:ext uri="{FF2B5EF4-FFF2-40B4-BE49-F238E27FC236}">
                <a16:creationId xmlns:a16="http://schemas.microsoft.com/office/drawing/2014/main" id="{05F7D5A8-B2DB-DB45-C1D7-F1BDCC4B34B9}"/>
              </a:ext>
            </a:extLst>
          </p:cNvPr>
          <p:cNvPicPr>
            <a:picLocks noChangeAspect="1"/>
          </p:cNvPicPr>
          <p:nvPr/>
        </p:nvPicPr>
        <p:blipFill rotWithShape="1">
          <a:blip r:embed="rId3"/>
          <a:srcRect l="10484" t="7312" r="10645" b="13692"/>
          <a:stretch/>
        </p:blipFill>
        <p:spPr>
          <a:xfrm>
            <a:off x="6764597" y="1759976"/>
            <a:ext cx="5230760" cy="3480621"/>
          </a:xfrm>
          <a:prstGeom prst="rect">
            <a:avLst/>
          </a:prstGeom>
        </p:spPr>
      </p:pic>
      <p:sp>
        <p:nvSpPr>
          <p:cNvPr id="13" name="TextBox 12">
            <a:extLst>
              <a:ext uri="{FF2B5EF4-FFF2-40B4-BE49-F238E27FC236}">
                <a16:creationId xmlns:a16="http://schemas.microsoft.com/office/drawing/2014/main" id="{B469D8C7-5AEF-09A4-DF50-4BFDDA502180}"/>
              </a:ext>
            </a:extLst>
          </p:cNvPr>
          <p:cNvSpPr txBox="1"/>
          <p:nvPr/>
        </p:nvSpPr>
        <p:spPr>
          <a:xfrm>
            <a:off x="1971368" y="5468883"/>
            <a:ext cx="1730473" cy="338554"/>
          </a:xfrm>
          <a:prstGeom prst="rect">
            <a:avLst/>
          </a:prstGeom>
          <a:noFill/>
        </p:spPr>
        <p:txBody>
          <a:bodyPr wrap="square">
            <a:spAutoFit/>
          </a:bodyPr>
          <a:lstStyle/>
          <a:p>
            <a:pPr algn="just"/>
            <a:r>
              <a:rPr lang="en-US" sz="1600" b="0" i="0" dirty="0">
                <a:solidFill>
                  <a:srgbClr val="000000"/>
                </a:solidFill>
                <a:effectLst/>
                <a:latin typeface="Times New Roman" panose="02020603050405020304" pitchFamily="18" charset="0"/>
                <a:cs typeface="Times New Roman" panose="02020603050405020304" pitchFamily="18" charset="0"/>
              </a:rPr>
              <a:t>1. Saving profile</a:t>
            </a:r>
          </a:p>
        </p:txBody>
      </p:sp>
      <p:sp>
        <p:nvSpPr>
          <p:cNvPr id="15" name="TextBox 14">
            <a:extLst>
              <a:ext uri="{FF2B5EF4-FFF2-40B4-BE49-F238E27FC236}">
                <a16:creationId xmlns:a16="http://schemas.microsoft.com/office/drawing/2014/main" id="{24465648-E532-74E0-D297-9670236C57BB}"/>
              </a:ext>
            </a:extLst>
          </p:cNvPr>
          <p:cNvSpPr txBox="1"/>
          <p:nvPr/>
        </p:nvSpPr>
        <p:spPr>
          <a:xfrm>
            <a:off x="8209939" y="5468883"/>
            <a:ext cx="3873906" cy="338554"/>
          </a:xfrm>
          <a:prstGeom prst="rect">
            <a:avLst/>
          </a:prstGeom>
          <a:noFill/>
        </p:spPr>
        <p:txBody>
          <a:bodyPr wrap="square">
            <a:spAutoFit/>
          </a:bodyPr>
          <a:lstStyle/>
          <a:p>
            <a:pPr algn="just"/>
            <a:r>
              <a:rPr lang="en-US" sz="1600" dirty="0">
                <a:solidFill>
                  <a:srgbClr val="000000"/>
                </a:solidFill>
                <a:latin typeface="Times New Roman" panose="02020603050405020304" pitchFamily="18" charset="0"/>
                <a:cs typeface="Times New Roman" panose="02020603050405020304" pitchFamily="18" charset="0"/>
              </a:rPr>
              <a:t>2</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Recognizing the person</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6B88-CA9C-748A-F392-7DE2C5837BC3}"/>
              </a:ext>
            </a:extLst>
          </p:cNvPr>
          <p:cNvSpPr>
            <a:spLocks noGrp="1"/>
          </p:cNvSpPr>
          <p:nvPr>
            <p:ph type="title"/>
          </p:nvPr>
        </p:nvSpPr>
        <p:spPr>
          <a:xfrm>
            <a:off x="839788" y="302025"/>
            <a:ext cx="10515600" cy="640080"/>
          </a:xfrm>
        </p:spPr>
        <p:txBody>
          <a:bodyPr>
            <a:normAutofit/>
          </a:bodyPr>
          <a:lstStyle/>
          <a:p>
            <a:pPr algn="ctr"/>
            <a:r>
              <a:rPr lang="en-IN" sz="3200" b="1" dirty="0"/>
              <a:t>ADVANTAGES AND DISADVANTAGES</a:t>
            </a:r>
          </a:p>
        </p:txBody>
      </p:sp>
      <p:sp>
        <p:nvSpPr>
          <p:cNvPr id="3" name="Text Placeholder 2">
            <a:extLst>
              <a:ext uri="{FF2B5EF4-FFF2-40B4-BE49-F238E27FC236}">
                <a16:creationId xmlns:a16="http://schemas.microsoft.com/office/drawing/2014/main" id="{6EB842FA-ADBE-E248-5EE4-2553DE68647B}"/>
              </a:ext>
            </a:extLst>
          </p:cNvPr>
          <p:cNvSpPr>
            <a:spLocks noGrp="1"/>
          </p:cNvSpPr>
          <p:nvPr>
            <p:ph type="body" idx="1"/>
          </p:nvPr>
        </p:nvSpPr>
        <p:spPr>
          <a:xfrm>
            <a:off x="862014" y="1106560"/>
            <a:ext cx="4993040" cy="548640"/>
          </a:xfrm>
        </p:spPr>
        <p:txBody>
          <a:bodyPr/>
          <a:lstStyle/>
          <a:p>
            <a:pPr algn="ctr"/>
            <a:r>
              <a:rPr lang="en-IN" dirty="0"/>
              <a:t>Advantages</a:t>
            </a:r>
          </a:p>
        </p:txBody>
      </p:sp>
      <p:sp>
        <p:nvSpPr>
          <p:cNvPr id="4" name="Content Placeholder 3">
            <a:extLst>
              <a:ext uri="{FF2B5EF4-FFF2-40B4-BE49-F238E27FC236}">
                <a16:creationId xmlns:a16="http://schemas.microsoft.com/office/drawing/2014/main" id="{EB248091-223C-E668-1654-E28513427BD4}"/>
              </a:ext>
            </a:extLst>
          </p:cNvPr>
          <p:cNvSpPr>
            <a:spLocks noGrp="1"/>
          </p:cNvSpPr>
          <p:nvPr>
            <p:ph sz="half" idx="2"/>
          </p:nvPr>
        </p:nvSpPr>
        <p:spPr>
          <a:xfrm>
            <a:off x="570270" y="1819656"/>
            <a:ext cx="5157787" cy="4493538"/>
          </a:xfrm>
        </p:spPr>
        <p:txBody>
          <a:bodyPr>
            <a:normAutofit/>
          </a:bodyPr>
          <a:lstStyle/>
          <a:p>
            <a:pPr algn="just">
              <a:lnSpc>
                <a:spcPct val="110000"/>
              </a:lnSpc>
            </a:pPr>
            <a:r>
              <a:rPr lang="en-US" sz="1400" b="0" i="0" dirty="0">
                <a:effectLst/>
                <a:latin typeface="Times New Roman" panose="02020603050405020304" pitchFamily="18" charset="0"/>
                <a:cs typeface="Times New Roman" panose="02020603050405020304" pitchFamily="18" charset="0"/>
              </a:rPr>
              <a:t>Accuracy: Face recognition technology can achieve high accuracy rates, making it reliable for attendance tracking. </a:t>
            </a:r>
          </a:p>
          <a:p>
            <a:pPr algn="just">
              <a:lnSpc>
                <a:spcPct val="110000"/>
              </a:lnSpc>
            </a:pPr>
            <a:r>
              <a:rPr lang="en-US" sz="1400" b="0" i="0" dirty="0">
                <a:effectLst/>
                <a:latin typeface="Times New Roman" panose="02020603050405020304" pitchFamily="18" charset="0"/>
                <a:cs typeface="Times New Roman" panose="02020603050405020304" pitchFamily="18" charset="0"/>
              </a:rPr>
              <a:t>Efficiency: Automated face recognition systems can process attendance quickly and efficiently. Students or employees can simply stand in front of a camera, and their attendance is recorded without the need for physical contact or manual input. </a:t>
            </a:r>
          </a:p>
          <a:p>
            <a:pPr algn="just">
              <a:lnSpc>
                <a:spcPct val="110000"/>
              </a:lnSpc>
            </a:pPr>
            <a:r>
              <a:rPr lang="en-US" sz="1400" b="0" i="0" dirty="0">
                <a:effectLst/>
                <a:latin typeface="Times New Roman" panose="02020603050405020304" pitchFamily="18" charset="0"/>
                <a:cs typeface="Times New Roman" panose="02020603050405020304" pitchFamily="18" charset="0"/>
              </a:rPr>
              <a:t>Elimination of Proxy Attendance: Face recognition technology helps prevent proxy attendance, where someone signs in on behalf of another person. </a:t>
            </a:r>
          </a:p>
          <a:p>
            <a:pPr algn="just">
              <a:lnSpc>
                <a:spcPct val="110000"/>
              </a:lnSpc>
            </a:pPr>
            <a:r>
              <a:rPr lang="en-US" sz="1400" b="0" i="0" dirty="0">
                <a:effectLst/>
                <a:latin typeface="Times New Roman" panose="02020603050405020304" pitchFamily="18" charset="0"/>
                <a:cs typeface="Times New Roman" panose="02020603050405020304" pitchFamily="18" charset="0"/>
              </a:rPr>
              <a:t>Scalability: Face recognition systems can handle large volumes of attendance data, making them suitable for organizations with a high number of employees or students. </a:t>
            </a:r>
          </a:p>
          <a:p>
            <a:pPr algn="just">
              <a:lnSpc>
                <a:spcPct val="110000"/>
              </a:lnSpc>
            </a:pPr>
            <a:r>
              <a:rPr lang="en-US" sz="1400" b="0" i="0" dirty="0">
                <a:effectLst/>
                <a:latin typeface="Times New Roman" panose="02020603050405020304" pitchFamily="18" charset="0"/>
                <a:cs typeface="Times New Roman" panose="02020603050405020304" pitchFamily="18" charset="0"/>
              </a:rPr>
              <a:t>Integration: Python, being a versatile and widely-used programming language, allows for seamless integration of face recognition technology with existing systems or applications.</a:t>
            </a:r>
          </a:p>
        </p:txBody>
      </p:sp>
      <p:sp>
        <p:nvSpPr>
          <p:cNvPr id="5" name="Text Placeholder 4">
            <a:extLst>
              <a:ext uri="{FF2B5EF4-FFF2-40B4-BE49-F238E27FC236}">
                <a16:creationId xmlns:a16="http://schemas.microsoft.com/office/drawing/2014/main" id="{D31A07A1-40D1-4F15-C323-691FF1B1FCC3}"/>
              </a:ext>
            </a:extLst>
          </p:cNvPr>
          <p:cNvSpPr>
            <a:spLocks noGrp="1"/>
          </p:cNvSpPr>
          <p:nvPr>
            <p:ph type="body" sz="quarter" idx="3"/>
          </p:nvPr>
        </p:nvSpPr>
        <p:spPr>
          <a:xfrm>
            <a:off x="6146798" y="1106560"/>
            <a:ext cx="5183188" cy="548640"/>
          </a:xfrm>
        </p:spPr>
        <p:txBody>
          <a:bodyPr/>
          <a:lstStyle/>
          <a:p>
            <a:pPr algn="ctr"/>
            <a:r>
              <a:rPr lang="en-IN" dirty="0"/>
              <a:t>Disadvantages</a:t>
            </a:r>
          </a:p>
        </p:txBody>
      </p:sp>
      <p:sp>
        <p:nvSpPr>
          <p:cNvPr id="8" name="Slide Number Placeholder 7">
            <a:extLst>
              <a:ext uri="{FF2B5EF4-FFF2-40B4-BE49-F238E27FC236}">
                <a16:creationId xmlns:a16="http://schemas.microsoft.com/office/drawing/2014/main" id="{3FD1E9A5-A5F9-1F3D-1E1E-36470B1AF16C}"/>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6" name="TextBox 15">
            <a:extLst>
              <a:ext uri="{FF2B5EF4-FFF2-40B4-BE49-F238E27FC236}">
                <a16:creationId xmlns:a16="http://schemas.microsoft.com/office/drawing/2014/main" id="{5189ADB5-E96A-8B28-3169-849D8EFBC608}"/>
              </a:ext>
            </a:extLst>
          </p:cNvPr>
          <p:cNvSpPr txBox="1"/>
          <p:nvPr/>
        </p:nvSpPr>
        <p:spPr>
          <a:xfrm>
            <a:off x="6117302" y="1723883"/>
            <a:ext cx="5601928" cy="4616648"/>
          </a:xfrm>
          <a:prstGeom prst="rect">
            <a:avLst/>
          </a:prstGeom>
          <a:noFill/>
        </p:spPr>
        <p:txBody>
          <a:bodyPr wrap="square">
            <a:spAutoFit/>
          </a:bodyPr>
          <a:lstStyle/>
          <a:p>
            <a:pPr marL="171450" indent="-1714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Privacy Concerns: Facial recognition involves the capture and storage of individuals' biometric data, which raises privacy concerns. Some people may feel uncomfortable with their facial data being stored and used for attendance tracking. </a:t>
            </a:r>
          </a:p>
          <a:p>
            <a:pPr marL="171450" indent="-1714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Environmental Constraints: The effectiveness of face recognition systems can be impacted by environmental factors such as lighting conditions, camera quality, and angles. </a:t>
            </a:r>
          </a:p>
          <a:p>
            <a:pPr marL="171450" indent="-1714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Cost: Implementing a face recognition system can involve significant costs, including hardware (e.g., cameras, servers) and software development. </a:t>
            </a:r>
          </a:p>
          <a:p>
            <a:pPr marL="171450" indent="-1714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Algorithm Bias: If the system is not trained on diverse datasets or if the algorithms are biased, it can lead to inaccurate attendance tracking and potential discrimination.</a:t>
            </a:r>
          </a:p>
          <a:p>
            <a:pPr marL="171450" indent="-171450" algn="jus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False Positives/Negatives: </a:t>
            </a:r>
            <a:r>
              <a:rPr lang="en-US" sz="1400" dirty="0">
                <a:latin typeface="Times New Roman" panose="02020603050405020304" pitchFamily="18" charset="0"/>
                <a:cs typeface="Times New Roman" panose="02020603050405020304" pitchFamily="18" charset="0"/>
              </a:rPr>
              <a:t>This </a:t>
            </a:r>
            <a:r>
              <a:rPr lang="en-US" sz="1400" b="0" i="0" dirty="0">
                <a:effectLst/>
                <a:latin typeface="Times New Roman" panose="02020603050405020304" pitchFamily="18" charset="0"/>
                <a:cs typeface="Times New Roman" panose="02020603050405020304" pitchFamily="18" charset="0"/>
              </a:rPr>
              <a:t>technology has improved significantly, it is not 100% foolproof. There can still be instances of false positives (incorrectly recognizing someone) or false negatives (failing to recognize someone), which can impact attendance accuracy. </a:t>
            </a:r>
          </a:p>
        </p:txBody>
      </p:sp>
    </p:spTree>
    <p:extLst>
      <p:ext uri="{BB962C8B-B14F-4D97-AF65-F5344CB8AC3E}">
        <p14:creationId xmlns:p14="http://schemas.microsoft.com/office/powerpoint/2010/main" val="76736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32531-8021-8651-90E3-4A24A4CD99CE}"/>
              </a:ext>
            </a:extLst>
          </p:cNvPr>
          <p:cNvSpPr>
            <a:spLocks noGrp="1"/>
          </p:cNvSpPr>
          <p:nvPr>
            <p:ph type="title"/>
          </p:nvPr>
        </p:nvSpPr>
        <p:spPr>
          <a:xfrm>
            <a:off x="1446531" y="836297"/>
            <a:ext cx="4087368" cy="633678"/>
          </a:xfrm>
        </p:spPr>
        <p:txBody>
          <a:bodyPr>
            <a:normAutofit/>
          </a:bodyPr>
          <a:lstStyle/>
          <a:p>
            <a:pPr algn="ctr"/>
            <a:r>
              <a:rPr lang="en-IN" sz="3200" b="1" dirty="0">
                <a:latin typeface="Times New Roman" panose="02020603050405020304" pitchFamily="18" charset="0"/>
                <a:cs typeface="Times New Roman" panose="02020603050405020304" pitchFamily="18" charset="0"/>
              </a:rPr>
              <a:t>EVALUATION</a:t>
            </a:r>
          </a:p>
        </p:txBody>
      </p:sp>
      <p:graphicFrame>
        <p:nvGraphicFramePr>
          <p:cNvPr id="9" name="Table 9">
            <a:extLst>
              <a:ext uri="{FF2B5EF4-FFF2-40B4-BE49-F238E27FC236}">
                <a16:creationId xmlns:a16="http://schemas.microsoft.com/office/drawing/2014/main" id="{0AFC9B2F-7677-1F28-6131-FD3EA5914AC6}"/>
              </a:ext>
            </a:extLst>
          </p:cNvPr>
          <p:cNvGraphicFramePr>
            <a:graphicFrameLocks noGrp="1"/>
          </p:cNvGraphicFramePr>
          <p:nvPr>
            <p:ph idx="1"/>
            <p:extLst>
              <p:ext uri="{D42A27DB-BD31-4B8C-83A1-F6EECF244321}">
                <p14:modId xmlns:p14="http://schemas.microsoft.com/office/powerpoint/2010/main" val="1416434826"/>
              </p:ext>
            </p:extLst>
          </p:nvPr>
        </p:nvGraphicFramePr>
        <p:xfrm>
          <a:off x="1597305" y="3123052"/>
          <a:ext cx="4278657" cy="2540329"/>
        </p:xfrm>
        <a:graphic>
          <a:graphicData uri="http://schemas.openxmlformats.org/drawingml/2006/table">
            <a:tbl>
              <a:tblPr firstRow="1" bandRow="1">
                <a:tableStyleId>{5C22544A-7EE6-4342-B048-85BDC9FD1C3A}</a:tableStyleId>
              </a:tblPr>
              <a:tblGrid>
                <a:gridCol w="1426219">
                  <a:extLst>
                    <a:ext uri="{9D8B030D-6E8A-4147-A177-3AD203B41FA5}">
                      <a16:colId xmlns:a16="http://schemas.microsoft.com/office/drawing/2014/main" val="117871526"/>
                    </a:ext>
                  </a:extLst>
                </a:gridCol>
                <a:gridCol w="1426219">
                  <a:extLst>
                    <a:ext uri="{9D8B030D-6E8A-4147-A177-3AD203B41FA5}">
                      <a16:colId xmlns:a16="http://schemas.microsoft.com/office/drawing/2014/main" val="740267755"/>
                    </a:ext>
                  </a:extLst>
                </a:gridCol>
                <a:gridCol w="1426219">
                  <a:extLst>
                    <a:ext uri="{9D8B030D-6E8A-4147-A177-3AD203B41FA5}">
                      <a16:colId xmlns:a16="http://schemas.microsoft.com/office/drawing/2014/main" val="221148577"/>
                    </a:ext>
                  </a:extLst>
                </a:gridCol>
              </a:tblGrid>
              <a:tr h="658604">
                <a:tc>
                  <a:txBody>
                    <a:bodyPr/>
                    <a:lstStyle/>
                    <a:p>
                      <a:r>
                        <a:rPr lang="en-IN" sz="1400" dirty="0">
                          <a:solidFill>
                            <a:schemeClr val="tx1"/>
                          </a:solidFill>
                          <a:latin typeface="Times New Roman" panose="02020603050405020304" pitchFamily="18" charset="0"/>
                          <a:cs typeface="Times New Roman" panose="02020603050405020304" pitchFamily="18" charset="0"/>
                        </a:rPr>
                        <a:t>Face Position</a:t>
                      </a:r>
                    </a:p>
                  </a:txBody>
                  <a:tcPr/>
                </a:tc>
                <a:tc>
                  <a:txBody>
                    <a:bodyPr/>
                    <a:lstStyle/>
                    <a:p>
                      <a:r>
                        <a:rPr lang="en-IN" sz="1400" dirty="0">
                          <a:solidFill>
                            <a:schemeClr val="tx1"/>
                          </a:solidFill>
                          <a:latin typeface="Times New Roman" panose="02020603050405020304" pitchFamily="18" charset="0"/>
                          <a:cs typeface="Times New Roman" panose="02020603050405020304" pitchFamily="18" charset="0"/>
                        </a:rPr>
                        <a:t>Detecting face </a:t>
                      </a:r>
                    </a:p>
                  </a:txBody>
                  <a:tcPr/>
                </a:tc>
                <a:tc>
                  <a:txBody>
                    <a:bodyPr/>
                    <a:lstStyle/>
                    <a:p>
                      <a:r>
                        <a:rPr lang="en-IN" sz="1400" dirty="0">
                          <a:solidFill>
                            <a:schemeClr val="tx1"/>
                          </a:solidFill>
                          <a:latin typeface="Times New Roman" panose="02020603050405020304" pitchFamily="18" charset="0"/>
                          <a:cs typeface="Times New Roman" panose="02020603050405020304" pitchFamily="18" charset="0"/>
                        </a:rPr>
                        <a:t>Recognising face</a:t>
                      </a:r>
                    </a:p>
                  </a:txBody>
                  <a:tcPr/>
                </a:tc>
                <a:extLst>
                  <a:ext uri="{0D108BD9-81ED-4DB2-BD59-A6C34878D82A}">
                    <a16:rowId xmlns:a16="http://schemas.microsoft.com/office/drawing/2014/main" val="3145655033"/>
                  </a:ext>
                </a:extLst>
              </a:tr>
              <a:tr h="376345">
                <a:tc>
                  <a:txBody>
                    <a:bodyPr/>
                    <a:lstStyle/>
                    <a:p>
                      <a:r>
                        <a:rPr lang="en-IN" sz="1400" dirty="0">
                          <a:latin typeface="Times New Roman" panose="02020603050405020304" pitchFamily="18" charset="0"/>
                          <a:cs typeface="Times New Roman" panose="02020603050405020304" pitchFamily="18" charset="0"/>
                        </a:rPr>
                        <a:t>0 ̊ </a:t>
                      </a:r>
                    </a:p>
                  </a:txBody>
                  <a:tcPr/>
                </a:tc>
                <a:tc>
                  <a:txBody>
                    <a:bodyPr/>
                    <a:lstStyle/>
                    <a:p>
                      <a:r>
                        <a:rPr lang="en-IN" sz="1400" dirty="0">
                          <a:latin typeface="Times New Roman" panose="02020603050405020304" pitchFamily="18" charset="0"/>
                          <a:cs typeface="Times New Roman" panose="02020603050405020304" pitchFamily="18" charset="0"/>
                        </a:rPr>
                        <a:t>97.3 %</a:t>
                      </a:r>
                    </a:p>
                  </a:txBody>
                  <a:tcPr/>
                </a:tc>
                <a:tc>
                  <a:txBody>
                    <a:bodyPr/>
                    <a:lstStyle/>
                    <a:p>
                      <a:r>
                        <a:rPr lang="en-IN" sz="1400" dirty="0">
                          <a:latin typeface="Times New Roman" panose="02020603050405020304" pitchFamily="18" charset="0"/>
                          <a:cs typeface="Times New Roman" panose="02020603050405020304" pitchFamily="18" charset="0"/>
                        </a:rPr>
                        <a:t>93 %</a:t>
                      </a:r>
                    </a:p>
                  </a:txBody>
                  <a:tcPr/>
                </a:tc>
                <a:extLst>
                  <a:ext uri="{0D108BD9-81ED-4DB2-BD59-A6C34878D82A}">
                    <a16:rowId xmlns:a16="http://schemas.microsoft.com/office/drawing/2014/main" val="1918026238"/>
                  </a:ext>
                </a:extLst>
              </a:tr>
              <a:tr h="376345">
                <a:tc>
                  <a:txBody>
                    <a:bodyPr/>
                    <a:lstStyle/>
                    <a:p>
                      <a:r>
                        <a:rPr lang="en-IN" sz="1400" dirty="0">
                          <a:latin typeface="Times New Roman" panose="02020603050405020304" pitchFamily="18" charset="0"/>
                          <a:cs typeface="Times New Roman" panose="02020603050405020304" pitchFamily="18" charset="0"/>
                        </a:rPr>
                        <a:t>18 ̊ </a:t>
                      </a:r>
                    </a:p>
                  </a:txBody>
                  <a:tcPr/>
                </a:tc>
                <a:tc>
                  <a:txBody>
                    <a:bodyPr/>
                    <a:lstStyle/>
                    <a:p>
                      <a:r>
                        <a:rPr lang="en-IN" sz="1400" dirty="0">
                          <a:latin typeface="Times New Roman" panose="02020603050405020304" pitchFamily="18" charset="0"/>
                          <a:cs typeface="Times New Roman" panose="02020603050405020304" pitchFamily="18" charset="0"/>
                        </a:rPr>
                        <a:t>82 %</a:t>
                      </a:r>
                    </a:p>
                  </a:txBody>
                  <a:tcPr/>
                </a:tc>
                <a:tc>
                  <a:txBody>
                    <a:bodyPr/>
                    <a:lstStyle/>
                    <a:p>
                      <a:r>
                        <a:rPr lang="en-IN" sz="1400" dirty="0">
                          <a:latin typeface="Times New Roman" panose="02020603050405020304" pitchFamily="18" charset="0"/>
                          <a:cs typeface="Times New Roman" panose="02020603050405020304" pitchFamily="18" charset="0"/>
                        </a:rPr>
                        <a:t>76 %</a:t>
                      </a:r>
                    </a:p>
                  </a:txBody>
                  <a:tcPr/>
                </a:tc>
                <a:extLst>
                  <a:ext uri="{0D108BD9-81ED-4DB2-BD59-A6C34878D82A}">
                    <a16:rowId xmlns:a16="http://schemas.microsoft.com/office/drawing/2014/main" val="2078298762"/>
                  </a:ext>
                </a:extLst>
              </a:tr>
              <a:tr h="376345">
                <a:tc>
                  <a:txBody>
                    <a:bodyPr/>
                    <a:lstStyle/>
                    <a:p>
                      <a:r>
                        <a:rPr lang="en-IN" sz="1400" dirty="0">
                          <a:latin typeface="Times New Roman" panose="02020603050405020304" pitchFamily="18" charset="0"/>
                          <a:cs typeface="Times New Roman" panose="02020603050405020304" pitchFamily="18" charset="0"/>
                        </a:rPr>
                        <a:t>54 ̊ </a:t>
                      </a:r>
                    </a:p>
                  </a:txBody>
                  <a:tcPr/>
                </a:tc>
                <a:tc>
                  <a:txBody>
                    <a:bodyPr/>
                    <a:lstStyle/>
                    <a:p>
                      <a:r>
                        <a:rPr lang="en-IN" sz="1400" dirty="0">
                          <a:latin typeface="Times New Roman" panose="02020603050405020304" pitchFamily="18" charset="0"/>
                          <a:cs typeface="Times New Roman" panose="02020603050405020304" pitchFamily="18" charset="0"/>
                        </a:rPr>
                        <a:t>52.8 %</a:t>
                      </a:r>
                    </a:p>
                  </a:txBody>
                  <a:tcPr/>
                </a:tc>
                <a:tc>
                  <a:txBody>
                    <a:bodyPr/>
                    <a:lstStyle/>
                    <a:p>
                      <a:r>
                        <a:rPr lang="en-IN" sz="1400" dirty="0">
                          <a:latin typeface="Times New Roman" panose="02020603050405020304" pitchFamily="18" charset="0"/>
                          <a:cs typeface="Times New Roman" panose="02020603050405020304" pitchFamily="18" charset="0"/>
                        </a:rPr>
                        <a:t>55 %</a:t>
                      </a:r>
                    </a:p>
                  </a:txBody>
                  <a:tcPr/>
                </a:tc>
                <a:extLst>
                  <a:ext uri="{0D108BD9-81ED-4DB2-BD59-A6C34878D82A}">
                    <a16:rowId xmlns:a16="http://schemas.microsoft.com/office/drawing/2014/main" val="3250259659"/>
                  </a:ext>
                </a:extLst>
              </a:tr>
              <a:tr h="376345">
                <a:tc>
                  <a:txBody>
                    <a:bodyPr/>
                    <a:lstStyle/>
                    <a:p>
                      <a:r>
                        <a:rPr lang="en-IN" sz="1400" dirty="0">
                          <a:latin typeface="Times New Roman" panose="02020603050405020304" pitchFamily="18" charset="0"/>
                          <a:cs typeface="Times New Roman" panose="02020603050405020304" pitchFamily="18" charset="0"/>
                        </a:rPr>
                        <a:t>72 ̊ </a:t>
                      </a:r>
                    </a:p>
                  </a:txBody>
                  <a:tcPr/>
                </a:tc>
                <a:tc>
                  <a:txBody>
                    <a:bodyPr/>
                    <a:lstStyle/>
                    <a:p>
                      <a:r>
                        <a:rPr lang="en-IN" sz="1400" dirty="0">
                          <a:latin typeface="Times New Roman" panose="02020603050405020304" pitchFamily="18" charset="0"/>
                          <a:cs typeface="Times New Roman" panose="02020603050405020304" pitchFamily="18" charset="0"/>
                        </a:rPr>
                        <a:t>0 %</a:t>
                      </a:r>
                    </a:p>
                  </a:txBody>
                  <a:tcPr/>
                </a:tc>
                <a:tc>
                  <a:txBody>
                    <a:bodyPr/>
                    <a:lstStyle/>
                    <a:p>
                      <a:r>
                        <a:rPr lang="en-IN" sz="1400" dirty="0">
                          <a:latin typeface="Times New Roman" panose="02020603050405020304" pitchFamily="18" charset="0"/>
                          <a:cs typeface="Times New Roman" panose="02020603050405020304" pitchFamily="18" charset="0"/>
                        </a:rPr>
                        <a:t>0 %</a:t>
                      </a:r>
                    </a:p>
                  </a:txBody>
                  <a:tcPr/>
                </a:tc>
                <a:extLst>
                  <a:ext uri="{0D108BD9-81ED-4DB2-BD59-A6C34878D82A}">
                    <a16:rowId xmlns:a16="http://schemas.microsoft.com/office/drawing/2014/main" val="641478017"/>
                  </a:ext>
                </a:extLst>
              </a:tr>
              <a:tr h="376345">
                <a:tc>
                  <a:txBody>
                    <a:bodyPr/>
                    <a:lstStyle/>
                    <a:p>
                      <a:r>
                        <a:rPr lang="en-IN" sz="1400" dirty="0">
                          <a:latin typeface="Times New Roman" panose="02020603050405020304" pitchFamily="18" charset="0"/>
                          <a:cs typeface="Times New Roman" panose="02020603050405020304" pitchFamily="18" charset="0"/>
                        </a:rPr>
                        <a:t>90 ̊ </a:t>
                      </a:r>
                    </a:p>
                  </a:txBody>
                  <a:tcPr/>
                </a:tc>
                <a:tc>
                  <a:txBody>
                    <a:bodyPr/>
                    <a:lstStyle/>
                    <a:p>
                      <a:r>
                        <a:rPr lang="en-IN" sz="1400" dirty="0">
                          <a:latin typeface="Times New Roman" panose="02020603050405020304" pitchFamily="18" charset="0"/>
                          <a:cs typeface="Times New Roman" panose="02020603050405020304" pitchFamily="18" charset="0"/>
                        </a:rPr>
                        <a:t>0 %</a:t>
                      </a:r>
                    </a:p>
                  </a:txBody>
                  <a:tcPr/>
                </a:tc>
                <a:tc>
                  <a:txBody>
                    <a:bodyPr/>
                    <a:lstStyle/>
                    <a:p>
                      <a:r>
                        <a:rPr lang="en-IN" sz="1400" dirty="0">
                          <a:latin typeface="Times New Roman" panose="02020603050405020304" pitchFamily="18" charset="0"/>
                          <a:cs typeface="Times New Roman" panose="02020603050405020304" pitchFamily="18" charset="0"/>
                        </a:rPr>
                        <a:t>0 %</a:t>
                      </a:r>
                    </a:p>
                  </a:txBody>
                  <a:tcPr/>
                </a:tc>
                <a:extLst>
                  <a:ext uri="{0D108BD9-81ED-4DB2-BD59-A6C34878D82A}">
                    <a16:rowId xmlns:a16="http://schemas.microsoft.com/office/drawing/2014/main" val="3248873279"/>
                  </a:ext>
                </a:extLst>
              </a:tr>
            </a:tbl>
          </a:graphicData>
        </a:graphic>
      </p:graphicFrame>
      <p:sp>
        <p:nvSpPr>
          <p:cNvPr id="6" name="Slide Number Placeholder 5">
            <a:extLst>
              <a:ext uri="{FF2B5EF4-FFF2-40B4-BE49-F238E27FC236}">
                <a16:creationId xmlns:a16="http://schemas.microsoft.com/office/drawing/2014/main" id="{4A40E819-4F87-04E7-0A91-376F0148BFAA}"/>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8" name="TextBox 7">
            <a:extLst>
              <a:ext uri="{FF2B5EF4-FFF2-40B4-BE49-F238E27FC236}">
                <a16:creationId xmlns:a16="http://schemas.microsoft.com/office/drawing/2014/main" id="{E6DB87AC-387C-C943-99AF-7D6D2F382743}"/>
              </a:ext>
            </a:extLst>
          </p:cNvPr>
          <p:cNvSpPr txBox="1"/>
          <p:nvPr/>
        </p:nvSpPr>
        <p:spPr>
          <a:xfrm>
            <a:off x="1446531" y="1469975"/>
            <a:ext cx="4429432" cy="1569660"/>
          </a:xfrm>
          <a:prstGeom prst="rect">
            <a:avLst/>
          </a:prstGeom>
          <a:noFill/>
        </p:spPr>
        <p:txBody>
          <a:bodyPr wrap="square">
            <a:spAutoFit/>
          </a:bodyPr>
          <a:lstStyle/>
          <a:p>
            <a:pPr algn="just"/>
            <a:r>
              <a:rPr lang="en-US" sz="1600" b="0" i="0" u="none" strike="noStrike" baseline="0" dirty="0">
                <a:latin typeface="Times New Roman" panose="02020603050405020304" pitchFamily="18" charset="0"/>
              </a:rPr>
              <a:t>We performed a set of experiments to demonstrate the efficiency of the proposed method. 30 different images of different people are used in training set. A sample binary image detected by the Recognizer() function using Face extracting Frame work detection method.</a:t>
            </a:r>
            <a:endParaRPr lang="en-IN" sz="1600" dirty="0"/>
          </a:p>
        </p:txBody>
      </p:sp>
      <p:pic>
        <p:nvPicPr>
          <p:cNvPr id="11" name="Picture 10">
            <a:extLst>
              <a:ext uri="{FF2B5EF4-FFF2-40B4-BE49-F238E27FC236}">
                <a16:creationId xmlns:a16="http://schemas.microsoft.com/office/drawing/2014/main" id="{7A626E87-2B22-2D8D-932F-10065C92964B}"/>
              </a:ext>
            </a:extLst>
          </p:cNvPr>
          <p:cNvPicPr>
            <a:picLocks noChangeAspect="1"/>
          </p:cNvPicPr>
          <p:nvPr/>
        </p:nvPicPr>
        <p:blipFill rotWithShape="1">
          <a:blip r:embed="rId2"/>
          <a:srcRect l="12420" t="21445" r="2742" b="7969"/>
          <a:stretch/>
        </p:blipFill>
        <p:spPr>
          <a:xfrm>
            <a:off x="6617730" y="1013949"/>
            <a:ext cx="3985740" cy="2230614"/>
          </a:xfrm>
          <a:prstGeom prst="rect">
            <a:avLst/>
          </a:prstGeom>
        </p:spPr>
      </p:pic>
      <p:pic>
        <p:nvPicPr>
          <p:cNvPr id="13" name="Picture 12">
            <a:extLst>
              <a:ext uri="{FF2B5EF4-FFF2-40B4-BE49-F238E27FC236}">
                <a16:creationId xmlns:a16="http://schemas.microsoft.com/office/drawing/2014/main" id="{5842D211-A08A-9E80-58C1-40C8AE107E07}"/>
              </a:ext>
            </a:extLst>
          </p:cNvPr>
          <p:cNvPicPr>
            <a:picLocks noChangeAspect="1"/>
          </p:cNvPicPr>
          <p:nvPr/>
        </p:nvPicPr>
        <p:blipFill rotWithShape="1">
          <a:blip r:embed="rId3"/>
          <a:srcRect l="11865" t="21434" r="2096" b="7315"/>
          <a:stretch/>
        </p:blipFill>
        <p:spPr>
          <a:xfrm>
            <a:off x="6617730" y="3578005"/>
            <a:ext cx="3985740" cy="2266046"/>
          </a:xfrm>
          <a:prstGeom prst="rect">
            <a:avLst/>
          </a:prstGeom>
        </p:spPr>
      </p:pic>
    </p:spTree>
    <p:extLst>
      <p:ext uri="{BB962C8B-B14F-4D97-AF65-F5344CB8AC3E}">
        <p14:creationId xmlns:p14="http://schemas.microsoft.com/office/powerpoint/2010/main" val="62805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B332D-257C-5DF1-83DD-1B2DD373D6B8}"/>
              </a:ext>
            </a:extLst>
          </p:cNvPr>
          <p:cNvSpPr>
            <a:spLocks noGrp="1"/>
          </p:cNvSpPr>
          <p:nvPr>
            <p:ph type="title"/>
          </p:nvPr>
        </p:nvSpPr>
        <p:spPr>
          <a:xfrm>
            <a:off x="1423710" y="1270340"/>
            <a:ext cx="4583799" cy="823932"/>
          </a:xfrm>
        </p:spPr>
        <p:txBody>
          <a:bodyPr>
            <a:noAutofit/>
          </a:bodyPr>
          <a:lstStyle/>
          <a:p>
            <a:pPr algn="ctr"/>
            <a:r>
              <a:rPr lang="en-IN" sz="2800" b="1" dirty="0">
                <a:latin typeface="Times New Roman" panose="02020603050405020304" pitchFamily="18" charset="0"/>
                <a:cs typeface="Times New Roman" panose="02020603050405020304" pitchFamily="18" charset="0"/>
              </a:rPr>
              <a:t>PERFORMANCE ANALYSIS</a:t>
            </a:r>
          </a:p>
        </p:txBody>
      </p:sp>
      <p:sp>
        <p:nvSpPr>
          <p:cNvPr id="6" name="Slide Number Placeholder 5">
            <a:extLst>
              <a:ext uri="{FF2B5EF4-FFF2-40B4-BE49-F238E27FC236}">
                <a16:creationId xmlns:a16="http://schemas.microsoft.com/office/drawing/2014/main" id="{AD803383-1BC1-7339-CE7E-9AC2C351E117}"/>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0" name="TextBox 9">
            <a:extLst>
              <a:ext uri="{FF2B5EF4-FFF2-40B4-BE49-F238E27FC236}">
                <a16:creationId xmlns:a16="http://schemas.microsoft.com/office/drawing/2014/main" id="{A7F1AAC8-9870-7AE8-43BA-D211100B23D7}"/>
              </a:ext>
            </a:extLst>
          </p:cNvPr>
          <p:cNvSpPr txBox="1"/>
          <p:nvPr/>
        </p:nvSpPr>
        <p:spPr>
          <a:xfrm>
            <a:off x="1335221" y="2464386"/>
            <a:ext cx="4866968" cy="230832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Here we consider one constant parameter intensity of light . we performed different experiments on different distance and different angles. We observed the confidence level at the different positions by gradually increasing the distance .we plotted the graph using the x and y coordinates by considering the x values as the confidence level or accuracy rate. and y values as the distance (cms).</a:t>
            </a:r>
            <a:endParaRPr lang="en-IN" dirty="0">
              <a:latin typeface="Times New Roman" panose="02020603050405020304" pitchFamily="18" charset="0"/>
              <a:cs typeface="Times New Roman" panose="02020603050405020304" pitchFamily="18" charset="0"/>
            </a:endParaRPr>
          </a:p>
        </p:txBody>
      </p:sp>
      <p:graphicFrame>
        <p:nvGraphicFramePr>
          <p:cNvPr id="28" name="Content Placeholder 27">
            <a:extLst>
              <a:ext uri="{FF2B5EF4-FFF2-40B4-BE49-F238E27FC236}">
                <a16:creationId xmlns:a16="http://schemas.microsoft.com/office/drawing/2014/main" id="{3D3D2ECC-888C-F40E-EBC9-1D7F25493372}"/>
              </a:ext>
            </a:extLst>
          </p:cNvPr>
          <p:cNvGraphicFramePr>
            <a:graphicFrameLocks noGrp="1"/>
          </p:cNvGraphicFramePr>
          <p:nvPr>
            <p:ph idx="1"/>
            <p:extLst>
              <p:ext uri="{D42A27DB-BD31-4B8C-83A1-F6EECF244321}">
                <p14:modId xmlns:p14="http://schemas.microsoft.com/office/powerpoint/2010/main" val="3690267107"/>
              </p:ext>
            </p:extLst>
          </p:nvPr>
        </p:nvGraphicFramePr>
        <p:xfrm>
          <a:off x="6567487" y="1575066"/>
          <a:ext cx="4289292" cy="37078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899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71D4-6218-2FE7-EDD6-14F4D75185B2}"/>
              </a:ext>
            </a:extLst>
          </p:cNvPr>
          <p:cNvSpPr>
            <a:spLocks noGrp="1"/>
          </p:cNvSpPr>
          <p:nvPr>
            <p:ph type="title"/>
          </p:nvPr>
        </p:nvSpPr>
        <p:spPr>
          <a:xfrm>
            <a:off x="1066800" y="891402"/>
            <a:ext cx="10058400" cy="565265"/>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12" name="Content Placeholder 11">
            <a:extLst>
              <a:ext uri="{FF2B5EF4-FFF2-40B4-BE49-F238E27FC236}">
                <a16:creationId xmlns:a16="http://schemas.microsoft.com/office/drawing/2014/main" id="{9111394B-CB52-05FA-6ED4-040BB623F151}"/>
              </a:ext>
            </a:extLst>
          </p:cNvPr>
          <p:cNvSpPr>
            <a:spLocks noGrp="1"/>
          </p:cNvSpPr>
          <p:nvPr>
            <p:ph idx="22"/>
          </p:nvPr>
        </p:nvSpPr>
        <p:spPr>
          <a:xfrm>
            <a:off x="1730477" y="1890252"/>
            <a:ext cx="8740877" cy="3291348"/>
          </a:xfrm>
        </p:spPr>
        <p:txBody>
          <a:bodyPr>
            <a:noAutofit/>
          </a:bodyPr>
          <a:lstStyle/>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Automated Attendance System has been envisioned for the purpose of reducing the errors that occur in the traditional (manual) attendance taking system. The aim is to automate and make a system that is useful to the organization such as an institute. The efficient and accurate method of attendance in the office environment that can replace the old manual methods. This method is secure enough, reliable and available for use. No need for specialized hardware for installing the system in the office. It can be constructed using a camera and computer. In this system we have implemented an attendance system for a lecture, section or laboratory by which lecturer or teaching assistant can record students’ attendance. It saves time and effort, especially if it is a lecture with huge number of students. Automated Attendance System has been envisioned for the purpose of reducing the drawbacks in the traditional (manual) system. This attendance system demonstrates the use of image processing techniques in classroom. This system can not only merely help in the attendance system, but also improve the goodwill of an institution.</a:t>
            </a:r>
          </a:p>
          <a:p>
            <a:pPr algn="just">
              <a:lnSpc>
                <a:spcPct val="100000"/>
              </a:lnSpc>
            </a:pPr>
            <a:endParaRPr lang="en-IN" sz="1600"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C5DD2CCA-1609-94CD-CF51-44591F04BF06}"/>
              </a:ext>
            </a:extLst>
          </p:cNvPr>
          <p:cNvSpPr>
            <a:spLocks noGrp="1"/>
          </p:cNvSpPr>
          <p:nvPr>
            <p:ph type="ftr" sz="quarter" idx="11"/>
          </p:nvPr>
        </p:nvSpPr>
        <p:spPr/>
        <p:txBody>
          <a:bodyPr/>
          <a:lstStyle/>
          <a:p>
            <a:r>
              <a:rPr lang="en-US"/>
              <a:t>Contoso business plan</a:t>
            </a:r>
            <a:endParaRPr lang="en-US" dirty="0"/>
          </a:p>
        </p:txBody>
      </p:sp>
      <p:sp>
        <p:nvSpPr>
          <p:cNvPr id="14" name="Slide Number Placeholder 13">
            <a:extLst>
              <a:ext uri="{FF2B5EF4-FFF2-40B4-BE49-F238E27FC236}">
                <a16:creationId xmlns:a16="http://schemas.microsoft.com/office/drawing/2014/main" id="{C212429D-DFCC-8E3F-4D4C-E45B6B78E18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13502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35842" y="835250"/>
            <a:ext cx="8920316" cy="640080"/>
          </a:xfrm>
        </p:spPr>
        <p:txBody>
          <a:bodyPr>
            <a:noAutofit/>
          </a:bodyPr>
          <a:lstStyle/>
          <a:p>
            <a:pPr algn="ctr"/>
            <a:r>
              <a:rPr lang="en-US" sz="3200" b="1" dirty="0">
                <a:latin typeface="Times New Roman" panose="02020603050405020304" pitchFamily="18" charset="0"/>
                <a:cs typeface="Times New Roman" panose="02020603050405020304" pitchFamily="18" charset="0"/>
              </a:rPr>
              <a:t>LIMITATIONS</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1327355" y="1347019"/>
            <a:ext cx="9537289" cy="4931370"/>
          </a:xfrm>
        </p:spPr>
        <p:txBody>
          <a:bodyPr>
            <a:normAutofit/>
          </a:bodyPr>
          <a:lstStyle/>
          <a:p>
            <a:pPr marL="285750" indent="-285750" algn="just">
              <a:lnSpc>
                <a:spcPct val="100000"/>
              </a:lnSpc>
              <a:buFont typeface="Arial" panose="020B0604020202020204" pitchFamily="34" charset="0"/>
              <a:buChar char="•"/>
            </a:pPr>
            <a:endParaRPr lang="en-US" b="0" i="0" u="sng" strike="noStrike" baseline="0" dirty="0">
              <a:solidFill>
                <a:srgbClr val="000000"/>
              </a:solidFill>
              <a:latin typeface="Times New Roman" panose="02020603050405020304" pitchFamily="18" charset="0"/>
            </a:endParaRPr>
          </a:p>
          <a:p>
            <a:pPr marL="285750" indent="-285750" algn="just">
              <a:lnSpc>
                <a:spcPct val="100000"/>
              </a:lnSpc>
              <a:buFont typeface="Arial" panose="020B0604020202020204" pitchFamily="34" charset="0"/>
              <a:buChar char="•"/>
            </a:pPr>
            <a:r>
              <a:rPr lang="en-US" b="0" i="0" u="sng" strike="noStrike" baseline="0" dirty="0">
                <a:solidFill>
                  <a:srgbClr val="000000"/>
                </a:solidFill>
                <a:latin typeface="Times New Roman" panose="02020603050405020304" pitchFamily="18" charset="0"/>
              </a:rPr>
              <a:t>Absence Of Adequate Federal Restrictions: </a:t>
            </a:r>
            <a:r>
              <a:rPr lang="en-US" b="0" i="0" u="none" strike="noStrike" baseline="0" dirty="0">
                <a:solidFill>
                  <a:srgbClr val="000000"/>
                </a:solidFill>
                <a:latin typeface="Times New Roman" panose="02020603050405020304" pitchFamily="18" charset="0"/>
              </a:rPr>
              <a:t>Demand for face recognition has dramatically increased. This technology's market is expanding rapidly. One of the main issues for the populace is the absence of adequate government rules. They are concerned about the invasion of their privacy, incomplete accuracy, and skewed or incorrect outcomes. </a:t>
            </a:r>
          </a:p>
          <a:p>
            <a:pPr marL="285750" indent="-285750" algn="just">
              <a:lnSpc>
                <a:spcPct val="100000"/>
              </a:lnSpc>
              <a:buFont typeface="Arial" panose="020B0604020202020204" pitchFamily="34" charset="0"/>
              <a:buChar char="•"/>
            </a:pPr>
            <a:r>
              <a:rPr lang="en-US" b="0" i="0" u="sng" strike="noStrike" baseline="0" dirty="0">
                <a:solidFill>
                  <a:srgbClr val="000000"/>
                </a:solidFill>
                <a:latin typeface="Times New Roman" panose="02020603050405020304" pitchFamily="18" charset="0"/>
              </a:rPr>
              <a:t>Error in Identity:</a:t>
            </a:r>
            <a:r>
              <a:rPr lang="en-US" b="0" i="0" u="none" strike="noStrike" baseline="0" dirty="0">
                <a:solidFill>
                  <a:srgbClr val="000000"/>
                </a:solidFill>
                <a:latin typeface="Times New Roman" panose="02020603050405020304" pitchFamily="18" charset="0"/>
              </a:rPr>
              <a:t> This technology are using now-a-day several law maintain organizations and departments to find offenders and do other searches. However, since people are already concerned about the system's results' partial accuracy, this could result in misidentification. </a:t>
            </a:r>
          </a:p>
          <a:p>
            <a:pPr marL="285750" indent="-285750" algn="just">
              <a:lnSpc>
                <a:spcPct val="100000"/>
              </a:lnSpc>
              <a:buFont typeface="Arial" panose="020B0604020202020204" pitchFamily="34" charset="0"/>
              <a:buChar char="•"/>
            </a:pPr>
            <a:r>
              <a:rPr lang="en-US" b="0" i="0" u="sng" strike="noStrike" baseline="0" dirty="0">
                <a:solidFill>
                  <a:srgbClr val="000000"/>
                </a:solidFill>
                <a:latin typeface="Times New Roman" panose="02020603050405020304" pitchFamily="18" charset="0"/>
              </a:rPr>
              <a:t>Infringement against UN Human Rights: </a:t>
            </a:r>
            <a:r>
              <a:rPr lang="en-US" b="0" i="0" u="none" strike="noStrike" baseline="0" dirty="0">
                <a:solidFill>
                  <a:srgbClr val="000000"/>
                </a:solidFill>
                <a:latin typeface="Times New Roman" panose="02020603050405020304" pitchFamily="18" charset="0"/>
              </a:rPr>
              <a:t>The UN has acknowledged the human rights concept that surveillance should only be used when it is appropriate and required. Instead of enabling others to inadvertently interfere with other people's freedom and fundamental rights, it indicates that monitoring should only be used in cases of serious wrongdoing. </a:t>
            </a:r>
          </a:p>
          <a:p>
            <a:pPr marL="285750" indent="-285750" algn="just">
              <a:lnSpc>
                <a:spcPct val="100000"/>
              </a:lnSpc>
              <a:buFont typeface="Arial" panose="020B0604020202020204" pitchFamily="34" charset="0"/>
              <a:buChar char="•"/>
            </a:pPr>
            <a:r>
              <a:rPr lang="en-US" b="0" i="0" u="sng" strike="noStrike" baseline="0" dirty="0">
                <a:solidFill>
                  <a:srgbClr val="000000"/>
                </a:solidFill>
                <a:latin typeface="Times New Roman" panose="02020603050405020304" pitchFamily="18" charset="0"/>
              </a:rPr>
              <a:t>Negative impact on public event attendance by citizens: </a:t>
            </a:r>
            <a:r>
              <a:rPr lang="en-US" b="0" i="0" u="none" strike="noStrike" baseline="0" dirty="0">
                <a:solidFill>
                  <a:srgbClr val="000000"/>
                </a:solidFill>
                <a:latin typeface="Times New Roman" panose="02020603050405020304" pitchFamily="18" charset="0"/>
              </a:rPr>
              <a:t>A lack of active attendance and engagement in public events, such as political campaigns and protests, may be caused by citizens' suspicion of this technology and the government's intentions in employing it. </a:t>
            </a:r>
          </a:p>
          <a:p>
            <a:pPr marL="285750" indent="-285750" algn="just">
              <a:lnSpc>
                <a:spcPct val="100000"/>
              </a:lnSpc>
              <a:buFont typeface="Arial" panose="020B0604020202020204" pitchFamily="34" charset="0"/>
              <a:buChar char="•"/>
            </a:pPr>
            <a:r>
              <a:rPr lang="en-US" b="0" i="0" u="sng" strike="noStrike" baseline="0" dirty="0">
                <a:solidFill>
                  <a:srgbClr val="000000"/>
                </a:solidFill>
                <a:latin typeface="Times New Roman" panose="02020603050405020304" pitchFamily="18" charset="0"/>
              </a:rPr>
              <a:t>Can be utilized to target additional, more exposed areas of the building:</a:t>
            </a:r>
            <a:r>
              <a:rPr lang="en-US" b="0" i="0" u="none" strike="noStrike" baseline="0" dirty="0">
                <a:solidFill>
                  <a:srgbClr val="000000"/>
                </a:solidFill>
                <a:latin typeface="Times New Roman" panose="02020603050405020304" pitchFamily="18" charset="0"/>
              </a:rPr>
              <a:t> Security of individuals, monitoring and tracking of lawbreakers, keeping track of employee attendance and working hours, and many more uses are all made possible by facial recognition technology. On the other side, it may also be applied to target certain societal groups in an effort to undermine them. </a:t>
            </a:r>
            <a:endParaRPr lang="en-ZA" sz="1000" b="1" noProof="1"/>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343431" y="986180"/>
            <a:ext cx="9465810" cy="640080"/>
          </a:xfrm>
        </p:spPr>
        <p:txBody>
          <a:bodyPr>
            <a:normAutofit/>
          </a:bodyPr>
          <a:lstStyle/>
          <a:p>
            <a:pPr algn="ctr"/>
            <a:r>
              <a:rPr lang="en-US" sz="3200" b="1" dirty="0">
                <a:latin typeface="Times New Roman" panose="02020603050405020304" pitchFamily="18" charset="0"/>
                <a:cs typeface="Times New Roman" panose="02020603050405020304" pitchFamily="18" charset="0"/>
              </a:rPr>
              <a:t>FUTURE WORK</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651819" y="1799303"/>
            <a:ext cx="8849034" cy="3962400"/>
          </a:xfrm>
        </p:spPr>
        <p:txBody>
          <a:bodyPr>
            <a:normAutofit/>
          </a:bodyPr>
          <a:lstStyle/>
          <a:p>
            <a:pPr algn="just">
              <a:lnSpc>
                <a:spcPct val="100000"/>
              </a:lnSpc>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The system here is simply intended to track people attendance in room. However, this system will improve and adapt in many different ways which includes multinational corporations for the maintenance of the surveillance huge repository, filled with a sizable no. of data of the employees doing job in a specific organization. This will be able to aid in maintaining security and also allow the business to check over their employees whether they are able to work for required number of hours each day. Banks may also use this strategy. The ATMs could acquire this </a:t>
            </a:r>
            <a:r>
              <a:rPr lang="en-US" sz="1600" b="0" i="0" u="none" strike="noStrike" baseline="0" dirty="0">
                <a:latin typeface="Times New Roman" panose="02020603050405020304" pitchFamily="18" charset="0"/>
                <a:cs typeface="Times New Roman" panose="02020603050405020304" pitchFamily="18" charset="0"/>
              </a:rPr>
              <a:t>system. Only once the clients' faces have been recognized by the ATM machine through comparison with photographs that have already been recorded in the database would they be permitted to access their bank accounts. This might contribute to reducing money thefts and boosting ATM security. </a:t>
            </a:r>
          </a:p>
          <a:p>
            <a:pPr algn="just">
              <a:lnSpc>
                <a:spcPct val="100000"/>
              </a:lnSpc>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On this project, there are still a few tasks that need to be finished in order to notify the student via SMS about his or her their attendance. By using a GSM module, this is made possible. The parent of the pupil receives this SMS notification. The technique that has been provided is meant solely for testing because it is not entirely trustworthy. </a:t>
            </a:r>
            <a:endParaRPr lang="en-US" sz="1200" dirty="0">
              <a:latin typeface="Times New Roman" panose="02020603050405020304" pitchFamily="18" charset="0"/>
              <a:cs typeface="Times New Roman" panose="02020603050405020304" pitchFamily="18" charset="0"/>
            </a:endParaRP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59409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600541" y="1791830"/>
            <a:ext cx="2743200" cy="640080"/>
          </a:xfrm>
        </p:spPr>
        <p:txBody>
          <a:bodyPr>
            <a:normAutofit/>
          </a:bodyPr>
          <a:lstStyle/>
          <a:p>
            <a:r>
              <a:rPr lang="en-US" sz="4000" b="1" dirty="0">
                <a:latin typeface="Times New Roman" panose="02020603050405020304" pitchFamily="18" charset="0"/>
                <a:cs typeface="Times New Roman" panose="02020603050405020304" pitchFamily="18" charset="0"/>
              </a:rPr>
              <a:t>Thank you</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pic>
        <p:nvPicPr>
          <p:cNvPr id="4" name="Picture Placeholder 6">
            <a:extLst>
              <a:ext uri="{FF2B5EF4-FFF2-40B4-BE49-F238E27FC236}">
                <a16:creationId xmlns:a16="http://schemas.microsoft.com/office/drawing/2014/main" id="{C2E987E2-E483-1F92-5823-94E28C56D9CC}"/>
              </a:ext>
            </a:extLst>
          </p:cNvPr>
          <p:cNvPicPr>
            <a:picLocks noGrp="1" noChangeAspect="1"/>
          </p:cNvPicPr>
          <p:nvPr>
            <p:ph idx="1"/>
          </p:nvPr>
        </p:nvPicPr>
        <p:blipFill rotWithShape="1">
          <a:blip r:embed="rId2"/>
          <a:srcRect l="13540" r="33544"/>
          <a:stretch/>
        </p:blipFill>
        <p:spPr>
          <a:xfrm>
            <a:off x="4848258" y="2916596"/>
            <a:ext cx="2495483" cy="2652713"/>
          </a:xfrm>
        </p:spPr>
      </p:pic>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D035A27-D655-D7FB-825F-3E64A12E8637}"/>
              </a:ext>
            </a:extLst>
          </p:cNvPr>
          <p:cNvPicPr>
            <a:picLocks noGrp="1" noChangeAspect="1"/>
          </p:cNvPicPr>
          <p:nvPr>
            <p:ph type="pic" sz="quarter" idx="15"/>
          </p:nvPr>
        </p:nvPicPr>
        <p:blipFill>
          <a:blip r:embed="rId2"/>
          <a:srcRect l="1108" r="1108"/>
          <a:stretch>
            <a:fillRect/>
          </a:stretch>
        </p:blipFill>
        <p:spPr/>
      </p:pic>
      <p:sp>
        <p:nvSpPr>
          <p:cNvPr id="3" name="Title 2">
            <a:extLst>
              <a:ext uri="{FF2B5EF4-FFF2-40B4-BE49-F238E27FC236}">
                <a16:creationId xmlns:a16="http://schemas.microsoft.com/office/drawing/2014/main" id="{1F392502-089D-C58C-0FDC-92763AE2E9BC}"/>
              </a:ext>
            </a:extLst>
          </p:cNvPr>
          <p:cNvSpPr>
            <a:spLocks noGrp="1"/>
          </p:cNvSpPr>
          <p:nvPr>
            <p:ph type="title"/>
          </p:nvPr>
        </p:nvSpPr>
        <p:spPr>
          <a:xfrm>
            <a:off x="1531866" y="983227"/>
            <a:ext cx="4087368" cy="1155880"/>
          </a:xfrm>
        </p:spPr>
        <p:txBody>
          <a:bodyPr>
            <a:normAutofit/>
          </a:bodyPr>
          <a:lstStyle/>
          <a:p>
            <a:pPr algn="ctr"/>
            <a:r>
              <a:rPr lang="en-IN" sz="2800" b="1" dirty="0">
                <a:latin typeface="Times New Roman" panose="02020603050405020304" pitchFamily="18" charset="0"/>
                <a:cs typeface="Times New Roman" panose="02020603050405020304" pitchFamily="18" charset="0"/>
              </a:rPr>
              <a:t>PHOCKET INFOTECH PRIVATE LIMITED</a:t>
            </a:r>
          </a:p>
        </p:txBody>
      </p:sp>
      <p:sp>
        <p:nvSpPr>
          <p:cNvPr id="4" name="Content Placeholder 3">
            <a:extLst>
              <a:ext uri="{FF2B5EF4-FFF2-40B4-BE49-F238E27FC236}">
                <a16:creationId xmlns:a16="http://schemas.microsoft.com/office/drawing/2014/main" id="{F9ECCCC0-D4EE-AA9C-AA4D-5EFF52355F03}"/>
              </a:ext>
            </a:extLst>
          </p:cNvPr>
          <p:cNvSpPr>
            <a:spLocks noGrp="1"/>
          </p:cNvSpPr>
          <p:nvPr>
            <p:ph idx="1"/>
          </p:nvPr>
        </p:nvSpPr>
        <p:spPr>
          <a:xfrm>
            <a:off x="1356853" y="2139107"/>
            <a:ext cx="4262382" cy="3642261"/>
          </a:xfrm>
        </p:spPr>
        <p:txBody>
          <a:bodyPr>
            <a:normAutofit fontScale="92500"/>
          </a:bodyPr>
          <a:lstStyle/>
          <a:p>
            <a:pPr algn="just"/>
            <a:r>
              <a:rPr lang="en-US" b="0" i="0" dirty="0">
                <a:effectLst/>
                <a:latin typeface="Times New Roman" panose="02020603050405020304" pitchFamily="18" charset="0"/>
                <a:cs typeface="Times New Roman" panose="02020603050405020304" pitchFamily="18" charset="0"/>
              </a:rPr>
              <a:t>PHOCKET is the new age intelligent lending platform, the perfect amalgamation of artificial intelligence and advance Analytics. It’s a simple and elegant money lending fintech platform which functions through mobile and website. It is 100% paperless and fully automated because we understand the need of the hour, keep it simple and quick. Phocket offers loans based on the requirement of the target audience within a span of a few minutes, with minimum documentation. Our uniqueness is that once the credit check gets completed from our end, the loan will get disbursed within a span of a few hours in the bank account of the applicant. My supervisor </a:t>
            </a:r>
            <a:r>
              <a:rPr lang="en-US" dirty="0">
                <a:latin typeface="Times New Roman" panose="02020603050405020304" pitchFamily="18" charset="0"/>
                <a:cs typeface="Times New Roman" panose="02020603050405020304" pitchFamily="18" charset="0"/>
              </a:rPr>
              <a:t>is Deepanshu Aggarwal – Senior App developer at Phocket</a:t>
            </a:r>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63B24BF-DCD6-5DE0-CE34-C2B33EBE4DFF}"/>
              </a:ext>
            </a:extLst>
          </p:cNvPr>
          <p:cNvSpPr>
            <a:spLocks noGrp="1"/>
          </p:cNvSpPr>
          <p:nvPr>
            <p:ph type="ftr" sz="quarter" idx="11"/>
          </p:nvPr>
        </p:nvSpPr>
        <p:spPr/>
        <p:txBody>
          <a:bodyPr/>
          <a:lstStyle/>
          <a:p>
            <a:r>
              <a:rPr lang="en-US"/>
              <a:t>Contoso business plan</a:t>
            </a:r>
            <a:endParaRPr lang="en-US" dirty="0"/>
          </a:p>
        </p:txBody>
      </p:sp>
      <p:sp>
        <p:nvSpPr>
          <p:cNvPr id="6" name="Slide Number Placeholder 5">
            <a:extLst>
              <a:ext uri="{FF2B5EF4-FFF2-40B4-BE49-F238E27FC236}">
                <a16:creationId xmlns:a16="http://schemas.microsoft.com/office/drawing/2014/main" id="{9B600DDD-1C04-C1B1-0DBB-B279586ACD95}"/>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2379782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DA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1F0E-C743-ECE8-F338-BDDF5C2FF05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A632A19-2FA2-4DE7-211F-9580FBDA538B}"/>
              </a:ext>
            </a:extLst>
          </p:cNvPr>
          <p:cNvSpPr>
            <a:spLocks noGrp="1"/>
          </p:cNvSpPr>
          <p:nvPr>
            <p:ph idx="1"/>
          </p:nvPr>
        </p:nvSpPr>
        <p:spPr>
          <a:xfrm>
            <a:off x="838200" y="1592826"/>
            <a:ext cx="10515600" cy="4763524"/>
          </a:xfrm>
        </p:spPr>
        <p:txBody>
          <a:bodyPr>
            <a:normAutofit/>
          </a:bodyPr>
          <a:lstStyle/>
          <a:p>
            <a:pPr marL="0" indent="0" algn="just">
              <a:lnSpc>
                <a:spcPct val="100000"/>
              </a:lnSpc>
              <a:buNone/>
            </a:pPr>
            <a:r>
              <a:rPr lang="en-US" sz="1800" b="0" i="0" dirty="0">
                <a:solidFill>
                  <a:srgbClr val="000000"/>
                </a:solidFill>
                <a:effectLst/>
                <a:latin typeface="Times New Roman" panose="02020603050405020304" pitchFamily="18" charset="0"/>
                <a:cs typeface="Times New Roman" panose="02020603050405020304" pitchFamily="18" charset="0"/>
              </a:rPr>
              <a:t>To maintain the attendance record with day-to-day activities is a challenging task. The  conventional method of calling name of every individual is time consuming and there is always a chance of proxy attendance. The following system is based on face recognition to maintain the attendance record of people. The daily attendance  is recorded which  is stored already by the administrator. As the time for corresponding subject arrives the system automatically starts taking snaps and then apply face detection and recognition technique to the given image and the recognize individual are marked as present and their attendance update with corresponding time and subject id. We have used deep learning techniques to develop this system, histogram of oriented gradient method is used to detect faces in images and deep learning method is used to compute and compare feature facial of students to recognize them. Our system is capable to identify multiple faces in real time. The main objective of this project is to develop face recognition based automated attendance system. In order to achieve better performance, the test images and training images of this proposed approach are limited to frontal and upright facial images that consist of a single face only. The test images and training images have to be captured by using the same device to ensure no quality difference. In addition, the students have to register in the database to be recognized. The enrolment can be done on the spot through the user-friendly interface.</a:t>
            </a:r>
          </a:p>
          <a:p>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4920B29-C463-B548-525C-2CAF3AE59BF4}"/>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106013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94C-29A2-5BEC-389F-CFFAE6F96231}"/>
              </a:ext>
            </a:extLst>
          </p:cNvPr>
          <p:cNvSpPr>
            <a:spLocks noGrp="1"/>
          </p:cNvSpPr>
          <p:nvPr>
            <p:ph type="ctrTitle"/>
          </p:nvPr>
        </p:nvSpPr>
        <p:spPr>
          <a:xfrm>
            <a:off x="6860759" y="1125794"/>
            <a:ext cx="3937416" cy="833874"/>
          </a:xfrm>
        </p:spPr>
        <p:txBody>
          <a:bodyPr/>
          <a:lstStyle/>
          <a:p>
            <a:pPr algn="ctr"/>
            <a:r>
              <a:rPr lang="en-IN" b="1" dirty="0">
                <a:latin typeface="Times New Roman" panose="02020603050405020304" pitchFamily="18" charset="0"/>
                <a:cs typeface="Times New Roman" panose="02020603050405020304" pitchFamily="18" charset="0"/>
              </a:rPr>
              <a:t>AIM</a:t>
            </a:r>
          </a:p>
        </p:txBody>
      </p:sp>
      <p:sp>
        <p:nvSpPr>
          <p:cNvPr id="3" name="Subtitle 2">
            <a:extLst>
              <a:ext uri="{FF2B5EF4-FFF2-40B4-BE49-F238E27FC236}">
                <a16:creationId xmlns:a16="http://schemas.microsoft.com/office/drawing/2014/main" id="{3D828D1F-EB74-B80C-0251-1BF52F412CD0}"/>
              </a:ext>
            </a:extLst>
          </p:cNvPr>
          <p:cNvSpPr>
            <a:spLocks noGrp="1"/>
          </p:cNvSpPr>
          <p:nvPr>
            <p:ph type="subTitle" idx="1"/>
          </p:nvPr>
        </p:nvSpPr>
        <p:spPr>
          <a:xfrm>
            <a:off x="6860759" y="2310580"/>
            <a:ext cx="4119716" cy="3087328"/>
          </a:xfrm>
        </p:spPr>
        <p:txBody>
          <a:bodyPr>
            <a:normAutofit/>
          </a:bodyPr>
          <a:lstStyle/>
          <a:p>
            <a:pPr algn="just">
              <a:lnSpc>
                <a:spcPct val="100000"/>
              </a:lnSpc>
            </a:pPr>
            <a:r>
              <a:rPr lang="en-US" sz="1600" b="0" i="0" dirty="0">
                <a:solidFill>
                  <a:srgbClr val="374151"/>
                </a:solidFill>
                <a:effectLst/>
                <a:latin typeface="Times New Roman" panose="02020603050405020304" pitchFamily="18" charset="0"/>
                <a:cs typeface="Times New Roman" panose="02020603050405020304" pitchFamily="18" charset="0"/>
              </a:rPr>
              <a:t>The main aim of this project is to develop an automated attendance tracking system that uses modern face recognition technology to accurately identify and record the attendance of individuals in real-time. The project aims to eliminate the need for manual attendance taking, which can be prone to errors and inefficiencies, and provide a more reliable and efficient attendance tracking system. Additionally, the system will help to ensure the safety of individuals by reducing contact during the attendance taking process.</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8E1E64-3443-3CDD-5294-2663C2E2E03B}"/>
              </a:ext>
            </a:extLst>
          </p:cNvPr>
          <p:cNvPicPr>
            <a:picLocks noChangeAspect="1"/>
          </p:cNvPicPr>
          <p:nvPr/>
        </p:nvPicPr>
        <p:blipFill>
          <a:blip r:embed="rId2"/>
          <a:stretch>
            <a:fillRect/>
          </a:stretch>
        </p:blipFill>
        <p:spPr>
          <a:xfrm>
            <a:off x="1172956" y="1253613"/>
            <a:ext cx="5444154" cy="4350773"/>
          </a:xfrm>
          <a:prstGeom prst="rect">
            <a:avLst/>
          </a:prstGeom>
        </p:spPr>
      </p:pic>
    </p:spTree>
    <p:extLst>
      <p:ext uri="{BB962C8B-B14F-4D97-AF65-F5344CB8AC3E}">
        <p14:creationId xmlns:p14="http://schemas.microsoft.com/office/powerpoint/2010/main" val="70652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89703" y="828073"/>
            <a:ext cx="4650657" cy="841248"/>
          </a:xfrm>
        </p:spPr>
        <p:txBody>
          <a:bodyPr>
            <a:normAutofit/>
          </a:bodyPr>
          <a:lstStyle/>
          <a:p>
            <a:pPr algn="ctr"/>
            <a:r>
              <a:rPr lang="en-ZA" sz="3200" b="1" dirty="0">
                <a:latin typeface="Times New Roman" panose="02020603050405020304" pitchFamily="18" charset="0"/>
                <a:cs typeface="Times New Roman" panose="02020603050405020304" pitchFamily="18" charset="0"/>
              </a:rPr>
              <a:t>OBJECTIVE</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89703" y="1669321"/>
            <a:ext cx="4748982" cy="4080387"/>
          </a:xfrm>
        </p:spPr>
        <p:txBody>
          <a:bodyPr vert="horz" lIns="91440" tIns="45720" rIns="91440" bIns="45720" rtlCol="0" anchor="t">
            <a:noAutofit/>
          </a:bodyPr>
          <a:lstStyle/>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To identify the people faces accurately. To mark the attendance automatically. To reduce the time and the efforts required for manual attendance to provide a valuable attentive system for both lecturer and students or in offices. It provides flexibility and reduces the time loss. There will be no chance for a proxy. The objective of this project is to develop face recognition based </a:t>
            </a:r>
            <a:r>
              <a:rPr lang="en-US" sz="1600" b="0" i="0">
                <a:solidFill>
                  <a:srgbClr val="000000"/>
                </a:solidFill>
                <a:effectLst/>
                <a:latin typeface="Times New Roman" panose="02020603050405020304" pitchFamily="18" charset="0"/>
                <a:cs typeface="Times New Roman" panose="02020603050405020304" pitchFamily="18" charset="0"/>
              </a:rPr>
              <a:t>automated attendance </a:t>
            </a:r>
            <a:r>
              <a:rPr lang="en-US" sz="1600" b="0" i="0" dirty="0">
                <a:solidFill>
                  <a:srgbClr val="000000"/>
                </a:solidFill>
                <a:effectLst/>
                <a:latin typeface="Times New Roman" panose="02020603050405020304" pitchFamily="18" charset="0"/>
                <a:cs typeface="Times New Roman" panose="02020603050405020304" pitchFamily="18" charset="0"/>
              </a:rPr>
              <a:t>system. Expected achievements in order to fulfill the objectives are: </a:t>
            </a:r>
          </a:p>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 To detect the face segment from the video frame. </a:t>
            </a:r>
          </a:p>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 To extract the useful features from the face detected. </a:t>
            </a:r>
          </a:p>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 To classify the features in order to recognize the face detected. </a:t>
            </a:r>
          </a:p>
          <a:p>
            <a:pPr algn="just">
              <a:lnSpc>
                <a:spcPct val="100000"/>
              </a:lnSpc>
            </a:pPr>
            <a:r>
              <a:rPr lang="en-US" sz="1600" b="0" i="0" dirty="0">
                <a:solidFill>
                  <a:srgbClr val="000000"/>
                </a:solidFill>
                <a:effectLst/>
                <a:latin typeface="Times New Roman" panose="02020603050405020304" pitchFamily="18" charset="0"/>
                <a:cs typeface="Times New Roman" panose="02020603050405020304" pitchFamily="18" charset="0"/>
              </a:rPr>
              <a:t>• To record the attendance of the identified student.</a:t>
            </a:r>
          </a:p>
          <a:p>
            <a:pPr algn="just">
              <a:lnSpc>
                <a:spcPct val="100000"/>
              </a:lnSpc>
            </a:pPr>
            <a:endParaRPr lang="en-IN" sz="1600" dirty="0">
              <a:latin typeface="Times New Roman" panose="02020603050405020304" pitchFamily="18" charset="0"/>
              <a:cs typeface="Times New Roman" panose="02020603050405020304" pitchFamily="18" charset="0"/>
            </a:endParaRPr>
          </a:p>
          <a:p>
            <a:pPr algn="just">
              <a:lnSpc>
                <a:spcPct val="100000"/>
              </a:lnSpc>
            </a:pPr>
            <a:endParaRPr lang="en-US" sz="1000" b="0" i="0" dirty="0">
              <a:solidFill>
                <a:srgbClr val="000000"/>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pic>
        <p:nvPicPr>
          <p:cNvPr id="8" name="Picture 7">
            <a:extLst>
              <a:ext uri="{FF2B5EF4-FFF2-40B4-BE49-F238E27FC236}">
                <a16:creationId xmlns:a16="http://schemas.microsoft.com/office/drawing/2014/main" id="{02D91E78-1CBC-2ED8-DD2B-BE57B1E1A346}"/>
              </a:ext>
            </a:extLst>
          </p:cNvPr>
          <p:cNvPicPr>
            <a:picLocks noChangeAspect="1"/>
          </p:cNvPicPr>
          <p:nvPr/>
        </p:nvPicPr>
        <p:blipFill>
          <a:blip r:embed="rId3"/>
          <a:stretch>
            <a:fillRect/>
          </a:stretch>
        </p:blipFill>
        <p:spPr>
          <a:xfrm>
            <a:off x="6096000" y="1248697"/>
            <a:ext cx="5004395" cy="4355690"/>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015012"/>
            <a:ext cx="10058400" cy="565265"/>
          </a:xfrm>
        </p:spPr>
        <p:txBody>
          <a:bodyPr>
            <a:normAutofit/>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288026" y="1780418"/>
            <a:ext cx="9596284" cy="3922292"/>
          </a:xfrm>
        </p:spPr>
        <p:txBody>
          <a:bodyPr vert="horz" lIns="91440" tIns="45720" rIns="91440" bIns="45720" rtlCol="0" anchor="t">
            <a:no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To develop an automated attendance system using face recognition. Concept In a  classroom or any other field with large number of people, it is a very tedious and time-consuming task to take the attendance manually. Therefore, we can implement an effective system which  will mark the attendance of individuals automatically by recognizing their faces. The process of this face recognition system is divided into various steps, but the important steps are detection of face and recognition of face. Firstly, to mark the attendance of  people, the image of their’ faces will be required. This image can be snapped from the camera device, which will be placed in the classroom or hall at a suitable location from where the whole room can be covered. This image will act as input to the system. For the effective face detection, the image needs to be enhanced by using some image processing techniques like grayscale conversion of image and histogram equalization. To identify the people sitting on the last rows neatly, the histogram equalization of image needs to be done. Hence, there is a need to develop a real time operating student attendance system which means the identification process must be done within defined time constraints to prevent omission. The extracted features from facial images which represent the identity of the students have to be consistent towards a change in background, illumination, pose and expression. High accuracy and fast computation time will be the evaluation points of the performance.</a:t>
            </a:r>
          </a:p>
          <a:p>
            <a:pPr algn="just">
              <a:lnSpc>
                <a:spcPct val="150000"/>
              </a:lnSpc>
            </a:pPr>
            <a:endParaRPr lang="en-US" b="0" i="0" dirty="0">
              <a:effectLst/>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15389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5A64-40A9-2070-00E7-8883A047A9CC}"/>
              </a:ext>
            </a:extLst>
          </p:cNvPr>
          <p:cNvSpPr>
            <a:spLocks noGrp="1"/>
          </p:cNvSpPr>
          <p:nvPr>
            <p:ph type="title"/>
          </p:nvPr>
        </p:nvSpPr>
        <p:spPr>
          <a:xfrm>
            <a:off x="838200" y="427292"/>
            <a:ext cx="10515600" cy="640080"/>
          </a:xfrm>
        </p:spPr>
        <p:txBody>
          <a:bodyPr/>
          <a:lstStyle/>
          <a:p>
            <a:pPr algn="ctr"/>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8BC7B805-FFC3-B711-B322-66A71F2E7311}"/>
              </a:ext>
            </a:extLst>
          </p:cNvPr>
          <p:cNvSpPr>
            <a:spLocks noGrp="1"/>
          </p:cNvSpPr>
          <p:nvPr>
            <p:ph idx="1"/>
          </p:nvPr>
        </p:nvSpPr>
        <p:spPr>
          <a:xfrm>
            <a:off x="838200" y="1406012"/>
            <a:ext cx="10515600" cy="4827639"/>
          </a:xfrm>
        </p:spPr>
        <p:txBody>
          <a:bodyPr>
            <a:normAutofit lnSpcReduction="10000"/>
          </a:bodyPr>
          <a:lstStyle/>
          <a:p>
            <a:pPr marL="0" indent="0" algn="just">
              <a:lnSpc>
                <a:spcPct val="110000"/>
              </a:lnSpc>
              <a:buNone/>
            </a:pPr>
            <a:r>
              <a:rPr lang="en-US" sz="1800" b="0" i="0" dirty="0">
                <a:solidFill>
                  <a:srgbClr val="000000"/>
                </a:solidFill>
                <a:effectLst/>
                <a:latin typeface="Times New Roman" panose="02020603050405020304" pitchFamily="18" charset="0"/>
                <a:cs typeface="Times New Roman" panose="02020603050405020304" pitchFamily="18" charset="0"/>
              </a:rPr>
              <a:t>All the people of the room must register themselves by entering the required details and then their images will be captured and stored in the dataset. During each session, faces will be detected from live streaming video of room. The faces detected will be compared with images present in the dataset. If match found, attendance will be marked for the respective person. The task of the proposed system is to capture the face of each individual and to store it in the database for their attendance. The face of the people needs to be captured in such a manner that all the feature of the their' face needs to be detected, even the seating and the posture need to be recognized. There is no need for the administrator to manually take attendance in the room because the system records a video and through further processing steps the face is being recognized and the attendance database is updated.</a:t>
            </a:r>
          </a:p>
          <a:p>
            <a:pPr marL="0" indent="0" algn="just">
              <a:lnSpc>
                <a:spcPct val="11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Attendance data is securely saved in a database and can be retrieved and analyzed in real time to create attendance records and analytics. The suggested strategy has the ability to transform the attendance process while also increasing the general efficacy and effectiveness of educational and business organizations.</a:t>
            </a:r>
          </a:p>
          <a:p>
            <a:pPr marL="0" indent="0" algn="just">
              <a:lnSpc>
                <a:spcPct val="110000"/>
              </a:lnSpc>
              <a:buNone/>
            </a:pPr>
            <a:r>
              <a:rPr lang="en-US" sz="1800" dirty="0">
                <a:solidFill>
                  <a:srgbClr val="000000"/>
                </a:solidFill>
                <a:latin typeface="Times New Roman" panose="02020603050405020304" pitchFamily="18" charset="0"/>
                <a:cs typeface="Times New Roman" panose="02020603050405020304" pitchFamily="18" charset="0"/>
              </a:rPr>
              <a:t>This model could also come with other features including support for numerous cameras and image capture devices, real-time attendance tracking, interaction with other systems and programs, and support for other applications and systems. In general, the suggested model seeks to offer a trustworthy and effective alternative for attendance administration throughout a range of contexts, including schools, universities, businesses, and other organizations.</a:t>
            </a:r>
          </a:p>
        </p:txBody>
      </p:sp>
      <p:sp>
        <p:nvSpPr>
          <p:cNvPr id="5" name="Slide Number Placeholder 4">
            <a:extLst>
              <a:ext uri="{FF2B5EF4-FFF2-40B4-BE49-F238E27FC236}">
                <a16:creationId xmlns:a16="http://schemas.microsoft.com/office/drawing/2014/main" id="{8069D349-8F9D-3336-6737-E72DC93F2EBF}"/>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203994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F3A8-6CE5-E176-D3A5-66236C24F050}"/>
              </a:ext>
            </a:extLst>
          </p:cNvPr>
          <p:cNvSpPr>
            <a:spLocks noGrp="1"/>
          </p:cNvSpPr>
          <p:nvPr>
            <p:ph type="title"/>
          </p:nvPr>
        </p:nvSpPr>
        <p:spPr>
          <a:xfrm>
            <a:off x="838200" y="14314"/>
            <a:ext cx="10515600" cy="640080"/>
          </a:xfrm>
        </p:spPr>
        <p:txBody>
          <a:bodyPr>
            <a:normAutofit/>
          </a:bodyPr>
          <a:lstStyle/>
          <a:p>
            <a:pPr algn="ctr"/>
            <a:r>
              <a:rPr lang="en-IN" sz="3200" b="1" dirty="0">
                <a:latin typeface="Times New Roman" panose="02020603050405020304" pitchFamily="18" charset="0"/>
                <a:cs typeface="Times New Roman" panose="02020603050405020304" pitchFamily="18" charset="0"/>
              </a:rPr>
              <a:t>FLOW CHART</a:t>
            </a:r>
          </a:p>
        </p:txBody>
      </p:sp>
      <p:sp>
        <p:nvSpPr>
          <p:cNvPr id="4" name="Slide Number Placeholder 3">
            <a:extLst>
              <a:ext uri="{FF2B5EF4-FFF2-40B4-BE49-F238E27FC236}">
                <a16:creationId xmlns:a16="http://schemas.microsoft.com/office/drawing/2014/main" id="{B03E1A86-4483-3F56-573A-E619355224EF}"/>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23" name="Picture 22">
            <a:extLst>
              <a:ext uri="{FF2B5EF4-FFF2-40B4-BE49-F238E27FC236}">
                <a16:creationId xmlns:a16="http://schemas.microsoft.com/office/drawing/2014/main" id="{5C530C54-9413-B872-6CC3-324AF60A2FFB}"/>
              </a:ext>
            </a:extLst>
          </p:cNvPr>
          <p:cNvPicPr>
            <a:picLocks noChangeAspect="1"/>
          </p:cNvPicPr>
          <p:nvPr/>
        </p:nvPicPr>
        <p:blipFill>
          <a:blip r:embed="rId2"/>
          <a:stretch>
            <a:fillRect/>
          </a:stretch>
        </p:blipFill>
        <p:spPr>
          <a:xfrm>
            <a:off x="2998839" y="591062"/>
            <a:ext cx="6194322" cy="6266938"/>
          </a:xfrm>
          <a:prstGeom prst="rect">
            <a:avLst/>
          </a:prstGeom>
          <a:solidFill>
            <a:schemeClr val="accent1">
              <a:lumMod val="90000"/>
            </a:schemeClr>
          </a:solidFill>
        </p:spPr>
      </p:pic>
    </p:spTree>
    <p:extLst>
      <p:ext uri="{BB962C8B-B14F-4D97-AF65-F5344CB8AC3E}">
        <p14:creationId xmlns:p14="http://schemas.microsoft.com/office/powerpoint/2010/main" val="200358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FF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F986-F469-2A86-764C-2AA2AA6B4F9D}"/>
              </a:ext>
            </a:extLst>
          </p:cNvPr>
          <p:cNvSpPr>
            <a:spLocks noGrp="1"/>
          </p:cNvSpPr>
          <p:nvPr>
            <p:ph type="title"/>
          </p:nvPr>
        </p:nvSpPr>
        <p:spPr>
          <a:xfrm>
            <a:off x="838200" y="136525"/>
            <a:ext cx="10515600" cy="640080"/>
          </a:xfrm>
        </p:spPr>
        <p:txBody>
          <a:bodyPr>
            <a:normAutofit/>
          </a:bodyPr>
          <a:lstStyle/>
          <a:p>
            <a:pPr algn="ctr"/>
            <a:r>
              <a:rPr lang="en-IN" sz="3200" b="1"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4DDFFFDE-08EF-2174-81F6-A78E64DF104C}"/>
              </a:ext>
            </a:extLst>
          </p:cNvPr>
          <p:cNvSpPr>
            <a:spLocks noGrp="1"/>
          </p:cNvSpPr>
          <p:nvPr>
            <p:ph idx="1"/>
          </p:nvPr>
        </p:nvSpPr>
        <p:spPr>
          <a:xfrm>
            <a:off x="838200" y="776605"/>
            <a:ext cx="10515600" cy="5944870"/>
          </a:xfrm>
        </p:spPr>
        <p:txBody>
          <a:bodyPr>
            <a:normAutofit lnSpcReduction="10000"/>
          </a:bodyPr>
          <a:lstStyle/>
          <a:p>
            <a:pPr marL="0" indent="0" algn="just">
              <a:lnSpc>
                <a:spcPct val="110000"/>
              </a:lnSpc>
              <a:buNone/>
            </a:pPr>
            <a:r>
              <a:rPr lang="en-US" sz="1600" b="0" i="0" u="none" strike="noStrike" baseline="0" dirty="0">
                <a:latin typeface="Times New Roman" panose="02020603050405020304" pitchFamily="18" charset="0"/>
                <a:cs typeface="Times New Roman" panose="02020603050405020304" pitchFamily="18" charset="0"/>
              </a:rPr>
              <a:t>The main components used in the implementation approach are open source computer vision library (OpenCV). One of OpenCV’s goals is to provide a simpleton-use computer vision infrastructure that helps people build fairly sophisticated vision applications quickly. OpenCV library contains over 500 functions that span many areas in vision. The primary technology behind Face recognition is OpenCV. The user stands in front of the camera keeping a minimum distance of 50cm and his image is taken as an input. The frontal face is extracted from the image then converted to gray scale and stored. The Principal component Analysis (PCA) algorithm is performed on the images and the eigen values are stored in an xml file. When a user requests for recognition the frontal face is extracted from the captured video frame through the camera. The eigen value is re-calculated for the test face and it is matched with the stored data for the closest neighbor.</a:t>
            </a:r>
          </a:p>
          <a:p>
            <a:pPr marL="0" indent="0" algn="just">
              <a:lnSpc>
                <a:spcPct val="10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00000"/>
              </a:lnSpc>
              <a:buNone/>
            </a:pPr>
            <a:r>
              <a:rPr lang="en-US" sz="1400" b="1" u="sng" dirty="0">
                <a:latin typeface="Times New Roman" panose="02020603050405020304" pitchFamily="18" charset="0"/>
                <a:cs typeface="Times New Roman" panose="02020603050405020304" pitchFamily="18" charset="0"/>
              </a:rPr>
              <a:t>SOFTWARE DEVELOPMENT</a:t>
            </a:r>
          </a:p>
          <a:p>
            <a:pPr marL="0" indent="0" algn="just">
              <a:lnSpc>
                <a:spcPct val="100000"/>
              </a:lnSpc>
              <a:buNone/>
            </a:pPr>
            <a:r>
              <a:rPr lang="en-US" sz="1400" b="0" i="0" u="none" strike="noStrike" baseline="0" dirty="0">
                <a:solidFill>
                  <a:srgbClr val="000000"/>
                </a:solidFill>
                <a:latin typeface="Times New Roman" panose="02020603050405020304" pitchFamily="18" charset="0"/>
              </a:rPr>
              <a:t>The software development area has two main system flows:</a:t>
            </a:r>
          </a:p>
          <a:p>
            <a:pPr algn="just">
              <a:lnSpc>
                <a:spcPct val="100000"/>
              </a:lnSpc>
            </a:pPr>
            <a:r>
              <a:rPr lang="en-US" sz="1400" b="0" i="0" u="none" strike="noStrike" baseline="0" dirty="0">
                <a:solidFill>
                  <a:srgbClr val="000000"/>
                </a:solidFill>
                <a:latin typeface="Times New Roman" panose="02020603050405020304" pitchFamily="18" charset="0"/>
              </a:rPr>
              <a:t>The face database was established.</a:t>
            </a:r>
          </a:p>
          <a:p>
            <a:pPr algn="just">
              <a:lnSpc>
                <a:spcPct val="100000"/>
              </a:lnSpc>
            </a:pPr>
            <a:r>
              <a:rPr lang="en-US" sz="1400" b="0" i="0" u="none" strike="noStrike" baseline="0" dirty="0">
                <a:solidFill>
                  <a:srgbClr val="000000"/>
                </a:solidFill>
                <a:latin typeface="Times New Roman" panose="02020603050405020304" pitchFamily="18" charset="0"/>
              </a:rPr>
              <a:t>The procedure for recording attendance </a:t>
            </a:r>
          </a:p>
          <a:p>
            <a:pPr marL="0" indent="0" algn="just">
              <a:lnSpc>
                <a:spcPct val="100000"/>
              </a:lnSpc>
              <a:buNone/>
            </a:pPr>
            <a:r>
              <a:rPr lang="en-US" sz="1400" b="1" u="sng" dirty="0">
                <a:solidFill>
                  <a:srgbClr val="000000"/>
                </a:solidFill>
                <a:latin typeface="Times New Roman" panose="02020603050405020304" pitchFamily="18" charset="0"/>
              </a:rPr>
              <a:t>SOFTWARE REQUIREMENTS </a:t>
            </a:r>
          </a:p>
          <a:p>
            <a:pPr algn="just">
              <a:lnSpc>
                <a:spcPct val="100000"/>
              </a:lnSpc>
            </a:pPr>
            <a:r>
              <a:rPr lang="en-IN" sz="1400" b="0" i="0" dirty="0">
                <a:solidFill>
                  <a:srgbClr val="000000"/>
                </a:solidFill>
                <a:effectLst/>
                <a:latin typeface="ff1"/>
              </a:rPr>
              <a:t>Visual Studio Code</a:t>
            </a:r>
            <a:r>
              <a:rPr lang="en-IN" sz="1400" b="0" i="0" dirty="0">
                <a:solidFill>
                  <a:srgbClr val="000000"/>
                </a:solidFill>
                <a:effectLst/>
                <a:latin typeface="ffb"/>
              </a:rPr>
              <a:t> </a:t>
            </a:r>
          </a:p>
          <a:p>
            <a:pPr algn="just">
              <a:lnSpc>
                <a:spcPct val="100000"/>
              </a:lnSpc>
            </a:pPr>
            <a:r>
              <a:rPr lang="en-IN" sz="1400" b="0" i="0" dirty="0">
                <a:solidFill>
                  <a:srgbClr val="000000"/>
                </a:solidFill>
                <a:effectLst/>
                <a:latin typeface="ff1"/>
              </a:rPr>
              <a:t>Microsoft Office</a:t>
            </a:r>
            <a:r>
              <a:rPr lang="en-IN" sz="1400" b="0" i="0" dirty="0">
                <a:solidFill>
                  <a:srgbClr val="000000"/>
                </a:solidFill>
                <a:effectLst/>
                <a:latin typeface="ffb"/>
              </a:rPr>
              <a:t> </a:t>
            </a:r>
          </a:p>
          <a:p>
            <a:pPr algn="just">
              <a:lnSpc>
                <a:spcPct val="100000"/>
              </a:lnSpc>
            </a:pPr>
            <a:r>
              <a:rPr lang="en-IN" sz="1400" b="0" i="0" dirty="0">
                <a:solidFill>
                  <a:srgbClr val="000000"/>
                </a:solidFill>
                <a:effectLst/>
                <a:latin typeface="ff1"/>
              </a:rPr>
              <a:t>Tkinter</a:t>
            </a:r>
            <a:endParaRPr lang="en-IN" sz="1400" b="0" i="0" dirty="0">
              <a:solidFill>
                <a:srgbClr val="000000"/>
              </a:solidFill>
              <a:effectLst/>
              <a:latin typeface="ffb"/>
            </a:endParaRPr>
          </a:p>
          <a:p>
            <a:pPr marL="0" indent="0" algn="just">
              <a:lnSpc>
                <a:spcPct val="100000"/>
              </a:lnSpc>
              <a:buNone/>
            </a:pPr>
            <a:r>
              <a:rPr lang="en-US" sz="1400" b="1" i="0" u="sng" strike="noStrike" baseline="0" dirty="0">
                <a:solidFill>
                  <a:srgbClr val="000000"/>
                </a:solidFill>
                <a:latin typeface="Times New Roman" panose="02020603050405020304" pitchFamily="18" charset="0"/>
              </a:rPr>
              <a:t>HARDWARE REQUIREMENTS</a:t>
            </a:r>
          </a:p>
          <a:p>
            <a:pPr algn="just">
              <a:lnSpc>
                <a:spcPct val="100000"/>
              </a:lnSpc>
            </a:pPr>
            <a:r>
              <a:rPr lang="en-US" sz="1400" b="0" i="0" dirty="0">
                <a:solidFill>
                  <a:srgbClr val="000000"/>
                </a:solidFill>
                <a:effectLst/>
                <a:latin typeface="ff1"/>
              </a:rPr>
              <a:t>Laptop with 8 GB RAM or above</a:t>
            </a:r>
            <a:r>
              <a:rPr lang="en-US" sz="1400" b="0" i="0" dirty="0">
                <a:solidFill>
                  <a:srgbClr val="000000"/>
                </a:solidFill>
                <a:effectLst/>
                <a:latin typeface="ffb"/>
              </a:rPr>
              <a:t> </a:t>
            </a:r>
          </a:p>
          <a:p>
            <a:pPr algn="just">
              <a:lnSpc>
                <a:spcPct val="100000"/>
              </a:lnSpc>
            </a:pPr>
            <a:r>
              <a:rPr lang="en-US" sz="1400" b="0" i="0" dirty="0">
                <a:solidFill>
                  <a:srgbClr val="000000"/>
                </a:solidFill>
                <a:effectLst/>
                <a:latin typeface="ff1"/>
              </a:rPr>
              <a:t>Camera 720p or above</a:t>
            </a:r>
            <a:endParaRPr lang="en-US" sz="1400" b="0" i="0" dirty="0">
              <a:solidFill>
                <a:srgbClr val="000000"/>
              </a:solidFill>
              <a:effectLst/>
              <a:latin typeface="ffb"/>
            </a:endParaRPr>
          </a:p>
          <a:p>
            <a:pPr marL="0" indent="0" algn="just">
              <a:lnSpc>
                <a:spcPct val="100000"/>
              </a:lnSpc>
              <a:buNone/>
            </a:pPr>
            <a:endParaRPr lang="en-US" sz="1400" b="1" i="0" u="sng" strike="noStrike" baseline="0" dirty="0">
              <a:solidFill>
                <a:srgbClr val="000000"/>
              </a:solidFill>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D911DE49-FAAF-67E2-9305-9C5843930ADE}"/>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667561963"/>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2.xml><?xml version="1.0" encoding="utf-8"?>
<ds:datastoreItem xmlns:ds="http://schemas.openxmlformats.org/officeDocument/2006/customXml" ds:itemID="{DEF9633E-CFBB-4F91-9CCC-610727BA5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TM10081922</Template>
  <TotalTime>564</TotalTime>
  <Words>3025</Words>
  <Application>Microsoft Office PowerPoint</Application>
  <PresentationFormat>Widescreen</PresentationFormat>
  <Paragraphs>134</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ff1</vt:lpstr>
      <vt:lpstr>ffb</vt:lpstr>
      <vt:lpstr>Quire Sans Pro Light</vt:lpstr>
      <vt:lpstr>Times New Roman</vt:lpstr>
      <vt:lpstr>Tisa Offc Serif Pro</vt:lpstr>
      <vt:lpstr>Office Theme</vt:lpstr>
      <vt:lpstr>Face Recognition based Attendance System</vt:lpstr>
      <vt:lpstr>PHOCKET INFOTECH PRIVATE LIMITED</vt:lpstr>
      <vt:lpstr>INTRODUCTION</vt:lpstr>
      <vt:lpstr>AIM</vt:lpstr>
      <vt:lpstr>OBJECTIVE</vt:lpstr>
      <vt:lpstr>PROBLEM STATEMENT</vt:lpstr>
      <vt:lpstr>PROPOSED SYSTEM</vt:lpstr>
      <vt:lpstr>FLOW CHART</vt:lpstr>
      <vt:lpstr>IMPLEMENTATION</vt:lpstr>
      <vt:lpstr>ALGORITHM USED</vt:lpstr>
      <vt:lpstr>LIBRARY USED</vt:lpstr>
      <vt:lpstr>RESULTS</vt:lpstr>
      <vt:lpstr>ADVANTAGES AND DISADVANTAGES</vt:lpstr>
      <vt:lpstr>EVALUATION</vt:lpstr>
      <vt:lpstr>PERFORMANCE ANALYSIS</vt:lpstr>
      <vt:lpstr>CONCLUSION</vt:lpstr>
      <vt:lpstr>LIMITATIONS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
  <cp:lastModifiedBy>Shreya Gupta</cp:lastModifiedBy>
  <cp:revision>1</cp:revision>
  <dcterms:created xsi:type="dcterms:W3CDTF">2023-05-11T13:00:28Z</dcterms:created>
  <dcterms:modified xsi:type="dcterms:W3CDTF">2023-05-26T17:53:55Z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